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73"/>
  </p:notesMasterIdLst>
  <p:sldIdLst>
    <p:sldId id="292" r:id="rId2"/>
    <p:sldId id="301" r:id="rId3"/>
    <p:sldId id="319" r:id="rId4"/>
    <p:sldId id="320" r:id="rId5"/>
    <p:sldId id="321" r:id="rId6"/>
    <p:sldId id="322" r:id="rId7"/>
    <p:sldId id="316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293" r:id="rId17"/>
    <p:sldId id="334" r:id="rId18"/>
    <p:sldId id="335" r:id="rId19"/>
    <p:sldId id="336" r:id="rId20"/>
    <p:sldId id="337" r:id="rId21"/>
    <p:sldId id="338" r:id="rId22"/>
    <p:sldId id="339" r:id="rId23"/>
    <p:sldId id="323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02" r:id="rId62"/>
    <p:sldId id="378" r:id="rId63"/>
    <p:sldId id="379" r:id="rId64"/>
    <p:sldId id="380" r:id="rId65"/>
    <p:sldId id="381" r:id="rId66"/>
    <p:sldId id="382" r:id="rId67"/>
    <p:sldId id="383" r:id="rId68"/>
    <p:sldId id="384" r:id="rId69"/>
    <p:sldId id="385" r:id="rId70"/>
    <p:sldId id="386" r:id="rId71"/>
    <p:sldId id="300" r:id="rId72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vya Joan" initials="DJ [2]" lastIdx="6" clrIdx="0">
    <p:extLst>
      <p:ext uri="{19B8F6BF-5375-455C-9EA6-DF929625EA0E}">
        <p15:presenceInfo xmlns:p15="http://schemas.microsoft.com/office/powerpoint/2012/main" userId="S-1-5-21-344113424-1144375074-249258821-6956" providerId="AD"/>
      </p:ext>
    </p:extLst>
  </p:cmAuthor>
  <p:cmAuthor id="2" name="Puja Sharma" initials="PS" lastIdx="3" clrIdx="1">
    <p:extLst>
      <p:ext uri="{19B8F6BF-5375-455C-9EA6-DF929625EA0E}">
        <p15:presenceInfo xmlns:p15="http://schemas.microsoft.com/office/powerpoint/2012/main" userId="S-1-5-21-344113424-1144375074-249258821-6926" providerId="AD"/>
      </p:ext>
    </p:extLst>
  </p:cmAuthor>
  <p:cmAuthor id="3" name="Beryl John" initials="BJ" lastIdx="10" clrIdx="2">
    <p:extLst>
      <p:ext uri="{19B8F6BF-5375-455C-9EA6-DF929625EA0E}">
        <p15:presenceInfo xmlns:p15="http://schemas.microsoft.com/office/powerpoint/2012/main" userId="Beryl Joh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B4DF"/>
    <a:srgbClr val="3F97C0"/>
    <a:srgbClr val="9CDAEB"/>
    <a:srgbClr val="FAC36F"/>
    <a:srgbClr val="F69E66"/>
    <a:srgbClr val="F38573"/>
    <a:srgbClr val="C8C8C8"/>
    <a:srgbClr val="255E73"/>
    <a:srgbClr val="494949"/>
    <a:srgbClr val="02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C22D0-9099-8F42-B6E8-8449ECA43EC1}" v="1" dt="2024-02-27T11:53:48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57" autoAdjust="0"/>
    <p:restoredTop sz="94799" autoAdjust="0"/>
  </p:normalViewPr>
  <p:slideViewPr>
    <p:cSldViewPr snapToGrid="0">
      <p:cViewPr varScale="1">
        <p:scale>
          <a:sx n="82" d="100"/>
          <a:sy n="82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rjeet singh" userId="d84e554384c88249" providerId="LiveId" clId="{405C22D0-9099-8F42-B6E8-8449ECA43EC1}"/>
    <pc:docChg chg="modSld">
      <pc:chgData name="amarjeet singh" userId="d84e554384c88249" providerId="LiveId" clId="{405C22D0-9099-8F42-B6E8-8449ECA43EC1}" dt="2024-02-27T11:53:48.959" v="0"/>
      <pc:docMkLst>
        <pc:docMk/>
      </pc:docMkLst>
      <pc:sldChg chg="modSp">
        <pc:chgData name="amarjeet singh" userId="d84e554384c88249" providerId="LiveId" clId="{405C22D0-9099-8F42-B6E8-8449ECA43EC1}" dt="2024-02-27T11:53:48.959" v="0"/>
        <pc:sldMkLst>
          <pc:docMk/>
          <pc:sldMk cId="915323079" sldId="292"/>
        </pc:sldMkLst>
        <pc:spChg chg="mod">
          <ac:chgData name="amarjeet singh" userId="d84e554384c88249" providerId="LiveId" clId="{405C22D0-9099-8F42-B6E8-8449ECA43EC1}" dt="2024-02-27T11:53:48.959" v="0"/>
          <ac:spMkLst>
            <pc:docMk/>
            <pc:sldMk cId="915323079" sldId="292"/>
            <ac:spMk id="2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915323079" sldId="292"/>
            <ac:spMk id="4" creationId="{EC06D913-9D8B-4B11-848A-AD4A9F18B61D}"/>
          </ac:spMkLst>
        </pc:spChg>
      </pc:sldChg>
      <pc:sldChg chg="modSp">
        <pc:chgData name="amarjeet singh" userId="d84e554384c88249" providerId="LiveId" clId="{405C22D0-9099-8F42-B6E8-8449ECA43EC1}" dt="2024-02-27T11:53:48.959" v="0"/>
        <pc:sldMkLst>
          <pc:docMk/>
          <pc:sldMk cId="1261023172" sldId="326"/>
        </pc:sldMkLst>
        <pc:spChg chg="mod">
          <ac:chgData name="amarjeet singh" userId="d84e554384c88249" providerId="LiveId" clId="{405C22D0-9099-8F42-B6E8-8449ECA43EC1}" dt="2024-02-27T11:53:48.959" v="0"/>
          <ac:spMkLst>
            <pc:docMk/>
            <pc:sldMk cId="1261023172" sldId="326"/>
            <ac:spMk id="27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1261023172" sldId="326"/>
            <ac:spMk id="28" creationId="{00000000-0000-0000-0000-000000000000}"/>
          </ac:spMkLst>
        </pc:spChg>
      </pc:sldChg>
      <pc:sldChg chg="modSp">
        <pc:chgData name="amarjeet singh" userId="d84e554384c88249" providerId="LiveId" clId="{405C22D0-9099-8F42-B6E8-8449ECA43EC1}" dt="2024-02-27T11:53:48.959" v="0"/>
        <pc:sldMkLst>
          <pc:docMk/>
          <pc:sldMk cId="3120029560" sldId="349"/>
        </pc:sldMkLst>
        <pc:spChg chg="mod">
          <ac:chgData name="amarjeet singh" userId="d84e554384c88249" providerId="LiveId" clId="{405C22D0-9099-8F42-B6E8-8449ECA43EC1}" dt="2024-02-27T11:53:48.959" v="0"/>
          <ac:spMkLst>
            <pc:docMk/>
            <pc:sldMk cId="3120029560" sldId="349"/>
            <ac:spMk id="3" creationId="{00000000-0000-0000-0000-000000000000}"/>
          </ac:spMkLst>
        </pc:spChg>
      </pc:sldChg>
      <pc:sldChg chg="modSp">
        <pc:chgData name="amarjeet singh" userId="d84e554384c88249" providerId="LiveId" clId="{405C22D0-9099-8F42-B6E8-8449ECA43EC1}" dt="2024-02-27T11:53:48.959" v="0"/>
        <pc:sldMkLst>
          <pc:docMk/>
          <pc:sldMk cId="1553341432" sldId="361"/>
        </pc:sldMkLst>
        <pc:spChg chg="mod">
          <ac:chgData name="amarjeet singh" userId="d84e554384c88249" providerId="LiveId" clId="{405C22D0-9099-8F42-B6E8-8449ECA43EC1}" dt="2024-02-27T11:53:48.959" v="0"/>
          <ac:spMkLst>
            <pc:docMk/>
            <pc:sldMk cId="1553341432" sldId="361"/>
            <ac:spMk id="6" creationId="{00000000-0000-0000-0000-000000000000}"/>
          </ac:spMkLst>
        </pc:spChg>
      </pc:sldChg>
      <pc:sldChg chg="modSp">
        <pc:chgData name="amarjeet singh" userId="d84e554384c88249" providerId="LiveId" clId="{405C22D0-9099-8F42-B6E8-8449ECA43EC1}" dt="2024-02-27T11:53:48.959" v="0"/>
        <pc:sldMkLst>
          <pc:docMk/>
          <pc:sldMk cId="751937825" sldId="366"/>
        </pc:sldMkLst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7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33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34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35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36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37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38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41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42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43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44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45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46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47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48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49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51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52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54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55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57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58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60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61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63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64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66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67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69" creationId="{00000000-0000-0000-0000-000000000000}"/>
          </ac:spMkLst>
        </pc:spChg>
        <pc:spChg chg="mod">
          <ac:chgData name="amarjeet singh" userId="d84e554384c88249" providerId="LiveId" clId="{405C22D0-9099-8F42-B6E8-8449ECA43EC1}" dt="2024-02-27T11:53:48.959" v="0"/>
          <ac:spMkLst>
            <pc:docMk/>
            <pc:sldMk cId="751937825" sldId="366"/>
            <ac:spMk id="70" creationId="{00000000-0000-0000-0000-000000000000}"/>
          </ac:spMkLst>
        </pc:spChg>
        <pc:grpChg chg="mod">
          <ac:chgData name="amarjeet singh" userId="d84e554384c88249" providerId="LiveId" clId="{405C22D0-9099-8F42-B6E8-8449ECA43EC1}" dt="2024-02-27T11:53:48.959" v="0"/>
          <ac:grpSpMkLst>
            <pc:docMk/>
            <pc:sldMk cId="751937825" sldId="366"/>
            <ac:grpSpMk id="3" creationId="{00000000-0000-0000-0000-000000000000}"/>
          </ac:grpSpMkLst>
        </pc:grpChg>
        <pc:grpChg chg="mod">
          <ac:chgData name="amarjeet singh" userId="d84e554384c88249" providerId="LiveId" clId="{405C22D0-9099-8F42-B6E8-8449ECA43EC1}" dt="2024-02-27T11:53:48.959" v="0"/>
          <ac:grpSpMkLst>
            <pc:docMk/>
            <pc:sldMk cId="751937825" sldId="366"/>
            <ac:grpSpMk id="39" creationId="{00000000-0000-0000-0000-000000000000}"/>
          </ac:grpSpMkLst>
        </pc:grpChg>
        <pc:grpChg chg="mod">
          <ac:chgData name="amarjeet singh" userId="d84e554384c88249" providerId="LiveId" clId="{405C22D0-9099-8F42-B6E8-8449ECA43EC1}" dt="2024-02-27T11:53:48.959" v="0"/>
          <ac:grpSpMkLst>
            <pc:docMk/>
            <pc:sldMk cId="751937825" sldId="366"/>
            <ac:grpSpMk id="40" creationId="{00000000-0000-0000-0000-000000000000}"/>
          </ac:grpSpMkLst>
        </pc:grpChg>
        <pc:grpChg chg="mod">
          <ac:chgData name="amarjeet singh" userId="d84e554384c88249" providerId="LiveId" clId="{405C22D0-9099-8F42-B6E8-8449ECA43EC1}" dt="2024-02-27T11:53:48.959" v="0"/>
          <ac:grpSpMkLst>
            <pc:docMk/>
            <pc:sldMk cId="751937825" sldId="366"/>
            <ac:grpSpMk id="50" creationId="{00000000-0000-0000-0000-000000000000}"/>
          </ac:grpSpMkLst>
        </pc:grpChg>
        <pc:grpChg chg="mod">
          <ac:chgData name="amarjeet singh" userId="d84e554384c88249" providerId="LiveId" clId="{405C22D0-9099-8F42-B6E8-8449ECA43EC1}" dt="2024-02-27T11:53:48.959" v="0"/>
          <ac:grpSpMkLst>
            <pc:docMk/>
            <pc:sldMk cId="751937825" sldId="366"/>
            <ac:grpSpMk id="53" creationId="{00000000-0000-0000-0000-000000000000}"/>
          </ac:grpSpMkLst>
        </pc:grpChg>
        <pc:grpChg chg="mod">
          <ac:chgData name="amarjeet singh" userId="d84e554384c88249" providerId="LiveId" clId="{405C22D0-9099-8F42-B6E8-8449ECA43EC1}" dt="2024-02-27T11:53:48.959" v="0"/>
          <ac:grpSpMkLst>
            <pc:docMk/>
            <pc:sldMk cId="751937825" sldId="366"/>
            <ac:grpSpMk id="56" creationId="{00000000-0000-0000-0000-000000000000}"/>
          </ac:grpSpMkLst>
        </pc:grpChg>
        <pc:grpChg chg="mod">
          <ac:chgData name="amarjeet singh" userId="d84e554384c88249" providerId="LiveId" clId="{405C22D0-9099-8F42-B6E8-8449ECA43EC1}" dt="2024-02-27T11:53:48.959" v="0"/>
          <ac:grpSpMkLst>
            <pc:docMk/>
            <pc:sldMk cId="751937825" sldId="366"/>
            <ac:grpSpMk id="59" creationId="{00000000-0000-0000-0000-000000000000}"/>
          </ac:grpSpMkLst>
        </pc:grpChg>
        <pc:grpChg chg="mod">
          <ac:chgData name="amarjeet singh" userId="d84e554384c88249" providerId="LiveId" clId="{405C22D0-9099-8F42-B6E8-8449ECA43EC1}" dt="2024-02-27T11:53:48.959" v="0"/>
          <ac:grpSpMkLst>
            <pc:docMk/>
            <pc:sldMk cId="751937825" sldId="366"/>
            <ac:grpSpMk id="62" creationId="{00000000-0000-0000-0000-000000000000}"/>
          </ac:grpSpMkLst>
        </pc:grpChg>
        <pc:grpChg chg="mod">
          <ac:chgData name="amarjeet singh" userId="d84e554384c88249" providerId="LiveId" clId="{405C22D0-9099-8F42-B6E8-8449ECA43EC1}" dt="2024-02-27T11:53:48.959" v="0"/>
          <ac:grpSpMkLst>
            <pc:docMk/>
            <pc:sldMk cId="751937825" sldId="366"/>
            <ac:grpSpMk id="65" creationId="{00000000-0000-0000-0000-000000000000}"/>
          </ac:grpSpMkLst>
        </pc:grpChg>
        <pc:grpChg chg="mod">
          <ac:chgData name="amarjeet singh" userId="d84e554384c88249" providerId="LiveId" clId="{405C22D0-9099-8F42-B6E8-8449ECA43EC1}" dt="2024-02-27T11:53:48.959" v="0"/>
          <ac:grpSpMkLst>
            <pc:docMk/>
            <pc:sldMk cId="751937825" sldId="366"/>
            <ac:grpSpMk id="68" creationId="{00000000-0000-0000-0000-000000000000}"/>
          </ac:grpSpMkLst>
        </pc:grpChg>
      </pc:sldChg>
      <pc:sldChg chg="modSp">
        <pc:chgData name="amarjeet singh" userId="d84e554384c88249" providerId="LiveId" clId="{405C22D0-9099-8F42-B6E8-8449ECA43EC1}" dt="2024-02-27T11:53:48.959" v="0"/>
        <pc:sldMkLst>
          <pc:docMk/>
          <pc:sldMk cId="457072612" sldId="373"/>
        </pc:sldMkLst>
        <pc:spChg chg="mod">
          <ac:chgData name="amarjeet singh" userId="d84e554384c88249" providerId="LiveId" clId="{405C22D0-9099-8F42-B6E8-8449ECA43EC1}" dt="2024-02-27T11:53:48.959" v="0"/>
          <ac:spMkLst>
            <pc:docMk/>
            <pc:sldMk cId="457072612" sldId="373"/>
            <ac:spMk id="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0D208-69C8-48BB-9A98-B0C017CC76AC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D142C-6CE1-40B4-B784-A3FD6AB26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3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01E3-B214-44AA-B211-F572F93E3A4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5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68231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41011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9669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854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082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7426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12426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43628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58999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61191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210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6596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7751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50809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988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2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61231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60824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1062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93486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9148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20131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12475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3103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82158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7322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86510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72190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7789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26108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236677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635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646463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384457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087499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124942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52880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233604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46854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1280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9493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51661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3175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240187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977261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64721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56174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64285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90018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786374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1646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mention the topic this question relates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6328AC-E58A-4D8B-B93E-68BFB94B556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176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8856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5191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73358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D01E3-B214-44AA-B211-F572F93E3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01692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5.bin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6.bin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7.bin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8.bin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9.bin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10.bin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1" y="0"/>
            <a:ext cx="16256000" cy="1121168"/>
          </a:xfrm>
          <a:prstGeom prst="rect">
            <a:avLst/>
          </a:prstGeom>
          <a:solidFill>
            <a:srgbClr val="7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1" y="7677022"/>
            <a:ext cx="16256000" cy="1466983"/>
          </a:xfrm>
          <a:prstGeom prst="rect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solidFill>
                <a:schemeClr val="bg1"/>
              </a:solidFill>
            </a:endParaRPr>
          </a:p>
        </p:txBody>
      </p:sp>
      <p:sp>
        <p:nvSpPr>
          <p:cNvPr id="62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687281" y="3289822"/>
            <a:ext cx="9486278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buNone/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87508" indent="0">
              <a:buNone/>
              <a:defRPr/>
            </a:lvl2pPr>
            <a:lvl3pPr marL="1175019" indent="0">
              <a:buNone/>
              <a:defRPr/>
            </a:lvl3pPr>
            <a:lvl4pPr marL="1762527" indent="0">
              <a:buNone/>
              <a:defRPr/>
            </a:lvl4pPr>
            <a:lvl5pPr marL="2350039" indent="0">
              <a:buNone/>
              <a:defRPr/>
            </a:lvl5pPr>
          </a:lstStyle>
          <a:p>
            <a:pPr lvl="0"/>
            <a:r>
              <a:rPr lang="en-US" dirty="0"/>
              <a:t>Lesson No—Name: Open Sans 28, Title Case</a:t>
            </a:r>
          </a:p>
        </p:txBody>
      </p:sp>
      <p:sp>
        <p:nvSpPr>
          <p:cNvPr id="63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687281" y="2625331"/>
            <a:ext cx="9486278" cy="4431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buNone/>
              <a:defRPr sz="32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87508" indent="0">
              <a:buNone/>
              <a:defRPr/>
            </a:lvl2pPr>
            <a:lvl3pPr marL="1175019" indent="0">
              <a:buNone/>
              <a:defRPr/>
            </a:lvl3pPr>
            <a:lvl4pPr marL="1762527" indent="0">
              <a:buNone/>
              <a:defRPr/>
            </a:lvl4pPr>
            <a:lvl5pPr marL="2350039" indent="0">
              <a:buNone/>
              <a:defRPr/>
            </a:lvl5pPr>
          </a:lstStyle>
          <a:p>
            <a:pPr lvl="0"/>
            <a:r>
              <a:rPr lang="en-US" dirty="0"/>
              <a:t>Course Name: Open Sans 32,Title Case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-1" y="7545046"/>
            <a:ext cx="16256000" cy="130964"/>
            <a:chOff x="0" y="474414"/>
            <a:chExt cx="7908925" cy="61412"/>
          </a:xfrm>
        </p:grpSpPr>
        <p:sp>
          <p:nvSpPr>
            <p:cNvPr id="65" name="Rectangle 64"/>
            <p:cNvSpPr/>
            <p:nvPr userDrawn="1"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/>
            </a:p>
          </p:txBody>
        </p:sp>
        <p:sp>
          <p:nvSpPr>
            <p:cNvPr id="66" name="Rectangle 65"/>
            <p:cNvSpPr/>
            <p:nvPr userDrawn="1"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/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/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/>
            </a:p>
          </p:txBody>
        </p:sp>
        <p:sp>
          <p:nvSpPr>
            <p:cNvPr id="69" name="Rectangle 68"/>
            <p:cNvSpPr/>
            <p:nvPr userDrawn="1"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/>
            </a:p>
          </p:txBody>
        </p:sp>
        <p:sp>
          <p:nvSpPr>
            <p:cNvPr id="70" name="Rectangle 69"/>
            <p:cNvSpPr/>
            <p:nvPr userDrawn="1"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/>
            </a:p>
          </p:txBody>
        </p:sp>
        <p:sp>
          <p:nvSpPr>
            <p:cNvPr id="71" name="Rectangle 70"/>
            <p:cNvSpPr/>
            <p:nvPr userDrawn="1"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/>
            </a:p>
          </p:txBody>
        </p:sp>
      </p:grpSp>
      <p:sp>
        <p:nvSpPr>
          <p:cNvPr id="80" name="Oval 79"/>
          <p:cNvSpPr/>
          <p:nvPr userDrawn="1"/>
        </p:nvSpPr>
        <p:spPr>
          <a:xfrm>
            <a:off x="3579463" y="4179551"/>
            <a:ext cx="1668847" cy="1731483"/>
          </a:xfrm>
          <a:prstGeom prst="ellipse">
            <a:avLst/>
          </a:prstGeom>
          <a:solidFill>
            <a:srgbClr val="7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 dirty="0"/>
          </a:p>
        </p:txBody>
      </p:sp>
      <p:sp>
        <p:nvSpPr>
          <p:cNvPr id="81" name="Oval 80"/>
          <p:cNvSpPr/>
          <p:nvPr userDrawn="1"/>
        </p:nvSpPr>
        <p:spPr>
          <a:xfrm>
            <a:off x="6044194" y="4179551"/>
            <a:ext cx="1668847" cy="1731483"/>
          </a:xfrm>
          <a:prstGeom prst="ellipse">
            <a:avLst/>
          </a:prstGeom>
          <a:solidFill>
            <a:srgbClr val="7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 dirty="0"/>
          </a:p>
        </p:txBody>
      </p:sp>
      <p:sp>
        <p:nvSpPr>
          <p:cNvPr id="82" name="Oval 81"/>
          <p:cNvSpPr/>
          <p:nvPr userDrawn="1"/>
        </p:nvSpPr>
        <p:spPr>
          <a:xfrm>
            <a:off x="8517394" y="4179551"/>
            <a:ext cx="1668847" cy="1731483"/>
          </a:xfrm>
          <a:prstGeom prst="ellipse">
            <a:avLst/>
          </a:prstGeom>
          <a:solidFill>
            <a:srgbClr val="7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 dirty="0"/>
          </a:p>
        </p:txBody>
      </p:sp>
      <p:sp>
        <p:nvSpPr>
          <p:cNvPr id="83" name="Oval 82"/>
          <p:cNvSpPr/>
          <p:nvPr userDrawn="1"/>
        </p:nvSpPr>
        <p:spPr>
          <a:xfrm>
            <a:off x="11016162" y="4179551"/>
            <a:ext cx="1668847" cy="1731483"/>
          </a:xfrm>
          <a:prstGeom prst="ellipse">
            <a:avLst/>
          </a:prstGeom>
          <a:solidFill>
            <a:srgbClr val="7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 dirty="0"/>
          </a:p>
        </p:txBody>
      </p:sp>
      <p:pic>
        <p:nvPicPr>
          <p:cNvPr id="84" name="Picture 8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52" y="4592532"/>
            <a:ext cx="1171029" cy="86978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68" y="4501181"/>
            <a:ext cx="732697" cy="108822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158" y="4480191"/>
            <a:ext cx="1089313" cy="1130197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061" y="4512962"/>
            <a:ext cx="1259043" cy="10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30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iz 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1" y="6798914"/>
            <a:ext cx="16256000" cy="2022135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436422" y="6835848"/>
            <a:ext cx="3232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correct answer is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396856" y="7371304"/>
            <a:ext cx="1451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396856" y="7371304"/>
            <a:ext cx="15462285" cy="0"/>
          </a:xfrm>
          <a:prstGeom prst="line">
            <a:avLst/>
          </a:prstGeom>
          <a:ln w="28575">
            <a:solidFill>
              <a:srgbClr val="CDCDCD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3"/>
          <p:cNvSpPr>
            <a:spLocks noGrp="1"/>
          </p:cNvSpPr>
          <p:nvPr>
            <p:ph sz="quarter" idx="37"/>
          </p:nvPr>
        </p:nvSpPr>
        <p:spPr>
          <a:xfrm>
            <a:off x="3662871" y="6760723"/>
            <a:ext cx="9022188" cy="619532"/>
          </a:xfrm>
          <a:prstGeom prst="rect">
            <a:avLst/>
          </a:prstGeom>
        </p:spPr>
        <p:txBody>
          <a:bodyPr wrap="none" anchor="ctr" anchorCtr="0"/>
          <a:lstStyle>
            <a:lvl1pPr marL="304784" indent="-304784">
              <a:buNone/>
              <a:defRPr lang="en-US" sz="2400" b="1" smtClean="0">
                <a:solidFill>
                  <a:srgbClr val="3C9F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2" y="-24187"/>
            <a:ext cx="1463433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1463434" y="-24187"/>
            <a:ext cx="7101807" cy="675245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8565237" y="-24187"/>
            <a:ext cx="1404697" cy="675245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9969936" y="-24187"/>
            <a:ext cx="469865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439798" y="-24187"/>
            <a:ext cx="166412" cy="675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606210" y="-24187"/>
            <a:ext cx="1668996" cy="675245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12275208" y="-24187"/>
            <a:ext cx="3980795" cy="675245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8" name="Rectangle 47"/>
          <p:cNvSpPr/>
          <p:nvPr userDrawn="1"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67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2188345" y="776258"/>
            <a:ext cx="0" cy="17221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87508" indent="0" algn="ctr">
              <a:buNone/>
              <a:defRPr/>
            </a:lvl2pPr>
            <a:lvl3pPr marL="1175019" indent="0" algn="ctr">
              <a:buNone/>
              <a:defRPr/>
            </a:lvl3pPr>
            <a:lvl4pPr marL="1762527" indent="0" algn="ctr">
              <a:buNone/>
              <a:defRPr/>
            </a:lvl4pPr>
            <a:lvl5pPr marL="2350039" indent="0" algn="ctr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6" name="TextBox 55"/>
          <p:cNvSpPr txBox="1"/>
          <p:nvPr userDrawn="1"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QUIZ</a:t>
            </a:r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 userDrawn="1"/>
        </p:nvGraphicFramePr>
        <p:xfrm>
          <a:off x="13805530" y="3419270"/>
          <a:ext cx="2058919" cy="206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539683" imgH="2450794" progId="Photoshop.Image.13">
                  <p:embed/>
                </p:oleObj>
              </mc:Choice>
              <mc:Fallback>
                <p:oleObj name="Image" r:id="rId2" imgW="2539683" imgH="2450794" progId="Photoshop.Image.1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05530" y="3419270"/>
                        <a:ext cx="2058919" cy="2065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/>
          <p:cNvSpPr txBox="1"/>
          <p:nvPr userDrawn="1"/>
        </p:nvSpPr>
        <p:spPr>
          <a:xfrm>
            <a:off x="1664103" y="300768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</a:t>
            </a:r>
          </a:p>
        </p:txBody>
      </p:sp>
      <p:sp>
        <p:nvSpPr>
          <p:cNvPr id="67" name="TextBox 66"/>
          <p:cNvSpPr txBox="1"/>
          <p:nvPr userDrawn="1"/>
        </p:nvSpPr>
        <p:spPr>
          <a:xfrm>
            <a:off x="1664103" y="382878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b.</a:t>
            </a:r>
          </a:p>
        </p:txBody>
      </p:sp>
      <p:sp>
        <p:nvSpPr>
          <p:cNvPr id="7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Write option in 22. Do not exceed one line.</a:t>
            </a:r>
          </a:p>
        </p:txBody>
      </p:sp>
      <p:sp>
        <p:nvSpPr>
          <p:cNvPr id="7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Write option in 22. Do not exceed one line.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310170" y="931283"/>
            <a:ext cx="13391133" cy="1424965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Write question stem in 24. Do not exceed two lines.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27451" y="7435666"/>
            <a:ext cx="15375004" cy="13338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519801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1242017"/>
            <a:ext cx="3426096" cy="7253473"/>
          </a:xfrm>
          <a:prstGeom prst="rect">
            <a:avLst/>
          </a:prstGeom>
          <a:solidFill>
            <a:srgbClr val="5AC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/>
          </a:p>
        </p:txBody>
      </p:sp>
      <p:sp>
        <p:nvSpPr>
          <p:cNvPr id="15" name="Rectangle 14"/>
          <p:cNvSpPr/>
          <p:nvPr userDrawn="1"/>
        </p:nvSpPr>
        <p:spPr>
          <a:xfrm>
            <a:off x="0" y="-4724"/>
            <a:ext cx="1463432" cy="195000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b="1"/>
          </a:p>
        </p:txBody>
      </p:sp>
      <p:sp>
        <p:nvSpPr>
          <p:cNvPr id="18" name="Rectangle 17"/>
          <p:cNvSpPr/>
          <p:nvPr userDrawn="1"/>
        </p:nvSpPr>
        <p:spPr>
          <a:xfrm>
            <a:off x="1463431" y="-4724"/>
            <a:ext cx="7101806" cy="195000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b="1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8565236" y="-4724"/>
            <a:ext cx="1404697" cy="195000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b="1"/>
          </a:p>
        </p:txBody>
      </p:sp>
      <p:sp>
        <p:nvSpPr>
          <p:cNvPr id="20" name="Rectangle 19"/>
          <p:cNvSpPr/>
          <p:nvPr userDrawn="1"/>
        </p:nvSpPr>
        <p:spPr>
          <a:xfrm>
            <a:off x="9969933" y="-4724"/>
            <a:ext cx="469864" cy="195000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b="1"/>
          </a:p>
        </p:txBody>
      </p:sp>
      <p:sp>
        <p:nvSpPr>
          <p:cNvPr id="21" name="Rectangle 20"/>
          <p:cNvSpPr/>
          <p:nvPr userDrawn="1"/>
        </p:nvSpPr>
        <p:spPr>
          <a:xfrm>
            <a:off x="10439798" y="-4724"/>
            <a:ext cx="166411" cy="19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b="1"/>
          </a:p>
        </p:txBody>
      </p:sp>
      <p:sp>
        <p:nvSpPr>
          <p:cNvPr id="22" name="Rectangle 21"/>
          <p:cNvSpPr/>
          <p:nvPr userDrawn="1"/>
        </p:nvSpPr>
        <p:spPr>
          <a:xfrm>
            <a:off x="10606208" y="-4724"/>
            <a:ext cx="1668997" cy="195000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b="1"/>
          </a:p>
        </p:txBody>
      </p:sp>
      <p:sp>
        <p:nvSpPr>
          <p:cNvPr id="23" name="Rectangle 22"/>
          <p:cNvSpPr/>
          <p:nvPr userDrawn="1"/>
        </p:nvSpPr>
        <p:spPr>
          <a:xfrm>
            <a:off x="12275205" y="-4724"/>
            <a:ext cx="3980795" cy="195000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b="1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1" y="2742873"/>
            <a:ext cx="2599593" cy="4642973"/>
          </a:xfrm>
          <a:prstGeom prst="rect">
            <a:avLst/>
          </a:prstGeom>
        </p:spPr>
      </p:pic>
      <p:sp>
        <p:nvSpPr>
          <p:cNvPr id="24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5249459" y="2742873"/>
            <a:ext cx="8946989" cy="5862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Open Sans – 22 – color – Black, text 1, lighter 25%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249459" y="3935570"/>
            <a:ext cx="8946989" cy="5862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Open Sans – 22 – color – Black, text 1, lighter 25%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5249459" y="5128267"/>
            <a:ext cx="8946989" cy="5862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Open Sans – 22 – color – Black, text 1, lighter 25%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5249459" y="6320965"/>
            <a:ext cx="8946989" cy="5862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Open Sans – 22 – color – Black, text 1, lighter 25%</a:t>
            </a:r>
          </a:p>
        </p:txBody>
      </p:sp>
      <p:pic>
        <p:nvPicPr>
          <p:cNvPr id="27" name="Picture 26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20" y="885621"/>
            <a:ext cx="3359430" cy="253920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0" y="415146"/>
            <a:ext cx="1625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2407093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1" y="7677018"/>
            <a:ext cx="16256000" cy="1466983"/>
          </a:xfrm>
          <a:prstGeom prst="rect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-3" y="7545045"/>
            <a:ext cx="16256000" cy="130964"/>
            <a:chOff x="0" y="474414"/>
            <a:chExt cx="7908925" cy="61412"/>
          </a:xfrm>
        </p:grpSpPr>
        <p:sp>
          <p:nvSpPr>
            <p:cNvPr id="24" name="Rectangle 23"/>
            <p:cNvSpPr/>
            <p:nvPr userDrawn="1"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/>
            </a:p>
          </p:txBody>
        </p:sp>
      </p:grpSp>
      <p:sp>
        <p:nvSpPr>
          <p:cNvPr id="36" name="Rectangle 35"/>
          <p:cNvSpPr/>
          <p:nvPr userDrawn="1"/>
        </p:nvSpPr>
        <p:spPr>
          <a:xfrm>
            <a:off x="-1" y="4732"/>
            <a:ext cx="16256000" cy="1121168"/>
          </a:xfrm>
          <a:prstGeom prst="rect">
            <a:avLst/>
          </a:prstGeom>
          <a:solidFill>
            <a:srgbClr val="7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/>
          </a:p>
        </p:txBody>
      </p:sp>
      <p:sp>
        <p:nvSpPr>
          <p:cNvPr id="38" name="TextBox 37"/>
          <p:cNvSpPr txBox="1"/>
          <p:nvPr userDrawn="1"/>
        </p:nvSpPr>
        <p:spPr>
          <a:xfrm>
            <a:off x="6760067" y="3801294"/>
            <a:ext cx="5015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2032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2493994" y="2493927"/>
            <a:ext cx="3549856" cy="3683090"/>
            <a:chOff x="1430872" y="1152875"/>
            <a:chExt cx="1727088" cy="1727088"/>
          </a:xfrm>
        </p:grpSpPr>
        <p:sp>
          <p:nvSpPr>
            <p:cNvPr id="40" name="Oval 39"/>
            <p:cNvSpPr>
              <a:spLocks noChangeAspect="1"/>
            </p:cNvSpPr>
            <p:nvPr userDrawn="1"/>
          </p:nvSpPr>
          <p:spPr>
            <a:xfrm>
              <a:off x="1430872" y="1152875"/>
              <a:ext cx="1727088" cy="1727088"/>
            </a:xfrm>
            <a:prstGeom prst="ellipse">
              <a:avLst/>
            </a:prstGeom>
            <a:solidFill>
              <a:srgbClr val="7EC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480"/>
            </a:p>
          </p:txBody>
        </p:sp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7008" y="1588960"/>
              <a:ext cx="1322414" cy="860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943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Quiz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-24187"/>
            <a:ext cx="1463433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463434" y="-24187"/>
            <a:ext cx="7101807" cy="675245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565237" y="-24187"/>
            <a:ext cx="1404697" cy="675245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969936" y="-24187"/>
            <a:ext cx="469865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0439798" y="-24187"/>
            <a:ext cx="166412" cy="675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0606210" y="-24187"/>
            <a:ext cx="1668996" cy="675245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2275208" y="-24187"/>
            <a:ext cx="3980795" cy="675245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67" dirty="0">
              <a:solidFill>
                <a:schemeClr val="tx1"/>
              </a:solidFill>
            </a:endParaRP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310170" y="931283"/>
            <a:ext cx="13391133" cy="142496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dirty="0"/>
            </a:lvl1pPr>
          </a:lstStyle>
          <a:p>
            <a:pPr marL="0" marR="0" lvl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Write question stem in Calibri 28. Do not exceed two lines.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2188345" y="776258"/>
            <a:ext cx="0" cy="17221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804397" y="1671457"/>
            <a:ext cx="1171399" cy="5416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/>
            </a:lvl1pPr>
            <a:lvl2pPr marL="587508" indent="0" algn="ctr">
              <a:buNone/>
              <a:defRPr/>
            </a:lvl2pPr>
            <a:lvl3pPr marL="1175019" indent="0" algn="ctr">
              <a:buNone/>
              <a:defRPr/>
            </a:lvl3pPr>
            <a:lvl4pPr marL="1762527" indent="0" algn="ctr">
              <a:buNone/>
              <a:defRPr/>
            </a:lvl4pPr>
            <a:lvl5pPr marL="2350039" indent="0" algn="ctr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9" name="TextBox 48"/>
          <p:cNvSpPr txBox="1"/>
          <p:nvPr userDrawn="1"/>
        </p:nvSpPr>
        <p:spPr>
          <a:xfrm>
            <a:off x="489443" y="985505"/>
            <a:ext cx="16989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QUIZ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 userDrawn="1"/>
        </p:nvGraphicFramePr>
        <p:xfrm>
          <a:off x="13805530" y="3419270"/>
          <a:ext cx="2058919" cy="206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539683" imgH="2450794" progId="Photoshop.Image.13">
                  <p:embed/>
                </p:oleObj>
              </mc:Choice>
              <mc:Fallback>
                <p:oleObj name="Image" r:id="rId2" imgW="2539683" imgH="2450794" progId="Photoshop.Image.1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05530" y="3419270"/>
                        <a:ext cx="2058919" cy="2065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 userDrawn="1"/>
        </p:nvSpPr>
        <p:spPr>
          <a:xfrm>
            <a:off x="1664103" y="2961195"/>
            <a:ext cx="6662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a.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1664103" y="3782292"/>
            <a:ext cx="46519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b.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1664101" y="4603389"/>
            <a:ext cx="62337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c.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664103" y="5424487"/>
            <a:ext cx="6662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d.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2329744" y="4549550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2329744" y="5374469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</p:spTree>
    <p:extLst>
      <p:ext uri="{BB962C8B-B14F-4D97-AF65-F5344CB8AC3E}">
        <p14:creationId xmlns:p14="http://schemas.microsoft.com/office/powerpoint/2010/main" val="3606463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5 Option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-24187"/>
            <a:ext cx="1463433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463434" y="-24187"/>
            <a:ext cx="7101807" cy="675245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565237" y="-24187"/>
            <a:ext cx="1404697" cy="675245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969936" y="-24187"/>
            <a:ext cx="469865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0439798" y="-24187"/>
            <a:ext cx="166412" cy="675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0606210" y="-24187"/>
            <a:ext cx="1668996" cy="675245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2275208" y="-24187"/>
            <a:ext cx="3980795" cy="675245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67" dirty="0">
              <a:solidFill>
                <a:schemeClr val="tx1"/>
              </a:solidFill>
            </a:endParaRP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310170" y="931283"/>
            <a:ext cx="13391133" cy="142496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dirty="0"/>
            </a:lvl1pPr>
          </a:lstStyle>
          <a:p>
            <a:pPr marL="0" marR="0" lvl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Write question stem in Calibri 28. Do not exceed two lines.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2188345" y="776258"/>
            <a:ext cx="0" cy="17221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804397" y="1671457"/>
            <a:ext cx="1171399" cy="5416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/>
            </a:lvl1pPr>
            <a:lvl2pPr marL="587508" indent="0" algn="ctr">
              <a:buNone/>
              <a:defRPr/>
            </a:lvl2pPr>
            <a:lvl3pPr marL="1175019" indent="0" algn="ctr">
              <a:buNone/>
              <a:defRPr/>
            </a:lvl3pPr>
            <a:lvl4pPr marL="1762527" indent="0" algn="ctr">
              <a:buNone/>
              <a:defRPr/>
            </a:lvl4pPr>
            <a:lvl5pPr marL="2350039" indent="0" algn="ctr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489443" y="985505"/>
            <a:ext cx="16989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QUIZ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 userDrawn="1"/>
        </p:nvGraphicFramePr>
        <p:xfrm>
          <a:off x="13805530" y="3419270"/>
          <a:ext cx="2058919" cy="206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539683" imgH="2450794" progId="Photoshop.Image.13">
                  <p:embed/>
                </p:oleObj>
              </mc:Choice>
              <mc:Fallback>
                <p:oleObj name="Image" r:id="rId2" imgW="2539683" imgH="2450794" progId="Photoshop.Image.1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05530" y="3419270"/>
                        <a:ext cx="2058919" cy="2065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 userDrawn="1"/>
        </p:nvSpPr>
        <p:spPr>
          <a:xfrm>
            <a:off x="1" y="6798914"/>
            <a:ext cx="16256000" cy="2022135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489443" y="7435667"/>
            <a:ext cx="15375004" cy="133385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77" b="1"/>
            </a:lvl1pPr>
          </a:lstStyle>
          <a:p>
            <a:pPr lvl="0"/>
            <a:endParaRPr lang="en-US" dirty="0"/>
          </a:p>
        </p:txBody>
      </p:sp>
      <p:sp>
        <p:nvSpPr>
          <p:cNvPr id="36" name="TextBox 35"/>
          <p:cNvSpPr txBox="1"/>
          <p:nvPr userDrawn="1"/>
        </p:nvSpPr>
        <p:spPr>
          <a:xfrm>
            <a:off x="489442" y="6789112"/>
            <a:ext cx="328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0" dirty="0">
                <a:solidFill>
                  <a:schemeClr val="tx1"/>
                </a:solidFill>
              </a:rPr>
              <a:t>The correct answer is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396856" y="7371304"/>
            <a:ext cx="1451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396856" y="7371304"/>
            <a:ext cx="15462285" cy="0"/>
          </a:xfrm>
          <a:prstGeom prst="line">
            <a:avLst/>
          </a:prstGeom>
          <a:ln w="28575">
            <a:solidFill>
              <a:srgbClr val="CDCDCD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3"/>
          <p:cNvSpPr>
            <a:spLocks noGrp="1"/>
          </p:cNvSpPr>
          <p:nvPr>
            <p:ph sz="quarter" idx="37"/>
          </p:nvPr>
        </p:nvSpPr>
        <p:spPr>
          <a:xfrm>
            <a:off x="3662871" y="6760723"/>
            <a:ext cx="9022188" cy="619532"/>
          </a:xfrm>
          <a:prstGeom prst="rect">
            <a:avLst/>
          </a:prstGeom>
        </p:spPr>
        <p:txBody>
          <a:bodyPr wrap="none" anchor="ctr" anchorCtr="0"/>
          <a:lstStyle>
            <a:lvl1pPr marL="304784" indent="-304784">
              <a:buNone/>
              <a:defRPr lang="en-US" sz="2800" b="1" smtClean="0">
                <a:solidFill>
                  <a:srgbClr val="3C9F37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/>
            <a:endParaRPr lang="en-US" dirty="0"/>
          </a:p>
        </p:txBody>
      </p:sp>
      <p:sp>
        <p:nvSpPr>
          <p:cNvPr id="31" name="TextBox 30"/>
          <p:cNvSpPr txBox="1"/>
          <p:nvPr userDrawn="1"/>
        </p:nvSpPr>
        <p:spPr>
          <a:xfrm>
            <a:off x="1664103" y="2961195"/>
            <a:ext cx="6662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a.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1664103" y="3782292"/>
            <a:ext cx="46519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b.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1664101" y="4603389"/>
            <a:ext cx="62337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c.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664103" y="5424487"/>
            <a:ext cx="6662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d.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aseline="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2329744" y="4549550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aseline="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2329744" y="5374469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844721" y="6777745"/>
            <a:ext cx="53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1942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iiz_single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-24187"/>
            <a:ext cx="1463433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463434" y="-24187"/>
            <a:ext cx="7101807" cy="675245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565237" y="-24187"/>
            <a:ext cx="1404697" cy="675245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969936" y="-24187"/>
            <a:ext cx="469865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0439798" y="-24187"/>
            <a:ext cx="166412" cy="675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0606210" y="-24187"/>
            <a:ext cx="1668996" cy="675245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2275208" y="-24187"/>
            <a:ext cx="3980795" cy="675245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67" dirty="0">
              <a:solidFill>
                <a:schemeClr val="tx1"/>
              </a:solidFill>
            </a:endParaRP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310170" y="931283"/>
            <a:ext cx="13391133" cy="142496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dirty="0"/>
            </a:lvl1pPr>
          </a:lstStyle>
          <a:p>
            <a:pPr marL="0" marR="0" lvl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Write question stem in Calibri 28. Do not exceed two lines.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2188345" y="776258"/>
            <a:ext cx="0" cy="17221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804397" y="1671457"/>
            <a:ext cx="1171399" cy="5416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/>
            </a:lvl1pPr>
            <a:lvl2pPr marL="587508" indent="0" algn="ctr">
              <a:buNone/>
              <a:defRPr/>
            </a:lvl2pPr>
            <a:lvl3pPr marL="1175019" indent="0" algn="ctr">
              <a:buNone/>
              <a:defRPr/>
            </a:lvl3pPr>
            <a:lvl4pPr marL="1762527" indent="0" algn="ctr">
              <a:buNone/>
              <a:defRPr/>
            </a:lvl4pPr>
            <a:lvl5pPr marL="2350039" indent="0" algn="ctr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9" name="TextBox 48"/>
          <p:cNvSpPr txBox="1"/>
          <p:nvPr userDrawn="1"/>
        </p:nvSpPr>
        <p:spPr>
          <a:xfrm>
            <a:off x="489443" y="985505"/>
            <a:ext cx="16989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QUIZ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 userDrawn="1"/>
        </p:nvGraphicFramePr>
        <p:xfrm>
          <a:off x="13805530" y="3419270"/>
          <a:ext cx="2058919" cy="206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539683" imgH="2450794" progId="Photoshop.Image.13">
                  <p:embed/>
                </p:oleObj>
              </mc:Choice>
              <mc:Fallback>
                <p:oleObj name="Image" r:id="rId2" imgW="2539683" imgH="2450794" progId="Photoshop.Image.1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05530" y="3419270"/>
                        <a:ext cx="2058919" cy="2065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 userDrawn="1"/>
        </p:nvSpPr>
        <p:spPr>
          <a:xfrm>
            <a:off x="1664103" y="2961195"/>
            <a:ext cx="6662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a.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1664103" y="3782292"/>
            <a:ext cx="46519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b.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2329744" y="4549550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2329744" y="5374469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</p:spTree>
    <p:extLst>
      <p:ext uri="{BB962C8B-B14F-4D97-AF65-F5344CB8AC3E}">
        <p14:creationId xmlns:p14="http://schemas.microsoft.com/office/powerpoint/2010/main" val="2536193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iiz_single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-24187"/>
            <a:ext cx="1463433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463434" y="-24187"/>
            <a:ext cx="7101807" cy="675245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565237" y="-24187"/>
            <a:ext cx="1404697" cy="675245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969936" y="-24187"/>
            <a:ext cx="469865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0439798" y="-24187"/>
            <a:ext cx="166412" cy="675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0606210" y="-24187"/>
            <a:ext cx="1668996" cy="675245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2275208" y="-24187"/>
            <a:ext cx="3980795" cy="675245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67" dirty="0">
              <a:solidFill>
                <a:schemeClr val="tx1"/>
              </a:solidFill>
            </a:endParaRP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310170" y="931283"/>
            <a:ext cx="13391133" cy="142496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dirty="0"/>
            </a:lvl1pPr>
          </a:lstStyle>
          <a:p>
            <a:pPr marL="0" marR="0" lvl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Write question stem in Calibri 28. Do not exceed two lines.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2188345" y="776258"/>
            <a:ext cx="0" cy="17221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804397" y="1671457"/>
            <a:ext cx="1171399" cy="5416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/>
            </a:lvl1pPr>
            <a:lvl2pPr marL="587508" indent="0" algn="ctr">
              <a:buNone/>
              <a:defRPr/>
            </a:lvl2pPr>
            <a:lvl3pPr marL="1175019" indent="0" algn="ctr">
              <a:buNone/>
              <a:defRPr/>
            </a:lvl3pPr>
            <a:lvl4pPr marL="1762527" indent="0" algn="ctr">
              <a:buNone/>
              <a:defRPr/>
            </a:lvl4pPr>
            <a:lvl5pPr marL="2350039" indent="0" algn="ctr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489443" y="985505"/>
            <a:ext cx="16989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QUIZ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 userDrawn="1"/>
        </p:nvGraphicFramePr>
        <p:xfrm>
          <a:off x="13805530" y="3419270"/>
          <a:ext cx="2058919" cy="206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539683" imgH="2450794" progId="Photoshop.Image.13">
                  <p:embed/>
                </p:oleObj>
              </mc:Choice>
              <mc:Fallback>
                <p:oleObj name="Image" r:id="rId2" imgW="2539683" imgH="2450794" progId="Photoshop.Image.1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05530" y="3419270"/>
                        <a:ext cx="2058919" cy="2065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 userDrawn="1"/>
        </p:nvSpPr>
        <p:spPr>
          <a:xfrm>
            <a:off x="1" y="6798914"/>
            <a:ext cx="16256000" cy="2022135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489443" y="7435667"/>
            <a:ext cx="15375004" cy="133385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77" b="1"/>
            </a:lvl1pPr>
          </a:lstStyle>
          <a:p>
            <a:pPr lvl="0"/>
            <a:endParaRPr lang="en-US" dirty="0"/>
          </a:p>
        </p:txBody>
      </p:sp>
      <p:sp>
        <p:nvSpPr>
          <p:cNvPr id="36" name="TextBox 35"/>
          <p:cNvSpPr txBox="1"/>
          <p:nvPr userDrawn="1"/>
        </p:nvSpPr>
        <p:spPr>
          <a:xfrm>
            <a:off x="489442" y="6789112"/>
            <a:ext cx="328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0" dirty="0">
                <a:solidFill>
                  <a:schemeClr val="tx1"/>
                </a:solidFill>
              </a:rPr>
              <a:t>The correct answer is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396856" y="7371304"/>
            <a:ext cx="1451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396856" y="7371304"/>
            <a:ext cx="15462285" cy="0"/>
          </a:xfrm>
          <a:prstGeom prst="line">
            <a:avLst/>
          </a:prstGeom>
          <a:ln w="28575">
            <a:solidFill>
              <a:srgbClr val="CDCDCD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3"/>
          <p:cNvSpPr>
            <a:spLocks noGrp="1"/>
          </p:cNvSpPr>
          <p:nvPr>
            <p:ph sz="quarter" idx="37"/>
          </p:nvPr>
        </p:nvSpPr>
        <p:spPr>
          <a:xfrm>
            <a:off x="3662871" y="6760723"/>
            <a:ext cx="9022188" cy="619532"/>
          </a:xfrm>
          <a:prstGeom prst="rect">
            <a:avLst/>
          </a:prstGeom>
        </p:spPr>
        <p:txBody>
          <a:bodyPr wrap="none" anchor="ctr" anchorCtr="0"/>
          <a:lstStyle>
            <a:lvl1pPr marL="304784" indent="-304784">
              <a:buNone/>
              <a:defRPr lang="en-US" sz="2800" b="1" smtClean="0">
                <a:solidFill>
                  <a:srgbClr val="3C9F37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/>
            <a:endParaRPr lang="en-US" dirty="0"/>
          </a:p>
        </p:txBody>
      </p:sp>
      <p:sp>
        <p:nvSpPr>
          <p:cNvPr id="31" name="TextBox 30"/>
          <p:cNvSpPr txBox="1"/>
          <p:nvPr userDrawn="1"/>
        </p:nvSpPr>
        <p:spPr>
          <a:xfrm>
            <a:off x="1664103" y="2961195"/>
            <a:ext cx="6662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a.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1664103" y="3782292"/>
            <a:ext cx="46519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b.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aseline="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2329744" y="4549550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aseline="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2329744" y="5374469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844721" y="6777745"/>
            <a:ext cx="53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0166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0439798" y="-4724"/>
            <a:ext cx="166412" cy="19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b="1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089699" y="1242018"/>
            <a:ext cx="11814231" cy="726847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800" baseline="0"/>
            </a:lvl1pPr>
          </a:lstStyle>
          <a:p>
            <a:pPr lvl="0"/>
            <a:r>
              <a:rPr lang="en-US" dirty="0"/>
              <a:t>Write objectives in Calibri 28, sentence case, without period</a:t>
            </a:r>
          </a:p>
        </p:txBody>
      </p:sp>
    </p:spTree>
    <p:extLst>
      <p:ext uri="{BB962C8B-B14F-4D97-AF65-F5344CB8AC3E}">
        <p14:creationId xmlns:p14="http://schemas.microsoft.com/office/powerpoint/2010/main" val="2494073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33" y="2092513"/>
            <a:ext cx="11469145" cy="390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 userDrawn="1"/>
        </p:nvSpPr>
        <p:spPr>
          <a:xfrm>
            <a:off x="4298941" y="3577959"/>
            <a:ext cx="1954381" cy="1230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398" b="1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2" y="-24187"/>
            <a:ext cx="1463433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463434" y="-24187"/>
            <a:ext cx="7101807" cy="675245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8565237" y="-24187"/>
            <a:ext cx="1404697" cy="675245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9969936" y="-24187"/>
            <a:ext cx="469865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0439798" y="-24187"/>
            <a:ext cx="166412" cy="675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10606210" y="-24187"/>
            <a:ext cx="1668996" cy="675245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12275208" y="-24187"/>
            <a:ext cx="3980795" cy="675245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</p:spTree>
    <p:extLst>
      <p:ext uri="{BB962C8B-B14F-4D97-AF65-F5344CB8AC3E}">
        <p14:creationId xmlns:p14="http://schemas.microsoft.com/office/powerpoint/2010/main" val="2160471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iiz_single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-24187"/>
            <a:ext cx="1463433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463434" y="-24187"/>
            <a:ext cx="7101807" cy="675245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565237" y="-24187"/>
            <a:ext cx="1404697" cy="675245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969936" y="-24187"/>
            <a:ext cx="469865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0439798" y="-24187"/>
            <a:ext cx="166412" cy="675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0606210" y="-24187"/>
            <a:ext cx="1668996" cy="675245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2275208" y="-24187"/>
            <a:ext cx="3980795" cy="675245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67" dirty="0">
              <a:solidFill>
                <a:schemeClr val="tx1"/>
              </a:solidFill>
            </a:endParaRP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310170" y="931283"/>
            <a:ext cx="13391133" cy="142496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dirty="0"/>
            </a:lvl1pPr>
          </a:lstStyle>
          <a:p>
            <a:pPr marL="0" marR="0" lvl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Write question stem in Calibri 28. Do not exceed two lines.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2188345" y="776258"/>
            <a:ext cx="0" cy="17221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804397" y="1671457"/>
            <a:ext cx="1171399" cy="5416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/>
            </a:lvl1pPr>
            <a:lvl2pPr marL="587508" indent="0" algn="ctr">
              <a:buNone/>
              <a:defRPr/>
            </a:lvl2pPr>
            <a:lvl3pPr marL="1175019" indent="0" algn="ctr">
              <a:buNone/>
              <a:defRPr/>
            </a:lvl3pPr>
            <a:lvl4pPr marL="1762527" indent="0" algn="ctr">
              <a:buNone/>
              <a:defRPr/>
            </a:lvl4pPr>
            <a:lvl5pPr marL="2350039" indent="0" algn="ctr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9" name="TextBox 48"/>
          <p:cNvSpPr txBox="1"/>
          <p:nvPr userDrawn="1"/>
        </p:nvSpPr>
        <p:spPr>
          <a:xfrm>
            <a:off x="489443" y="985505"/>
            <a:ext cx="16989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QUIZ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 userDrawn="1"/>
        </p:nvGraphicFramePr>
        <p:xfrm>
          <a:off x="13805530" y="3419270"/>
          <a:ext cx="2058919" cy="206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539683" imgH="2450794" progId="Photoshop.Image.13">
                  <p:embed/>
                </p:oleObj>
              </mc:Choice>
              <mc:Fallback>
                <p:oleObj name="Image" r:id="rId2" imgW="2539683" imgH="2450794" progId="Photoshop.Image.1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05530" y="3419270"/>
                        <a:ext cx="2058919" cy="2065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 userDrawn="1"/>
        </p:nvSpPr>
        <p:spPr>
          <a:xfrm>
            <a:off x="1664103" y="2961195"/>
            <a:ext cx="6662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a.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1664103" y="3782292"/>
            <a:ext cx="46519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b.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</p:spTree>
    <p:extLst>
      <p:ext uri="{BB962C8B-B14F-4D97-AF65-F5344CB8AC3E}">
        <p14:creationId xmlns:p14="http://schemas.microsoft.com/office/powerpoint/2010/main" val="77622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4" y="1425868"/>
            <a:ext cx="16230596" cy="7659509"/>
            <a:chOff x="4" y="1425868"/>
            <a:chExt cx="16230596" cy="7659509"/>
          </a:xfrm>
        </p:grpSpPr>
        <p:grpSp>
          <p:nvGrpSpPr>
            <p:cNvPr id="21" name="Group 20"/>
            <p:cNvGrpSpPr/>
            <p:nvPr userDrawn="1"/>
          </p:nvGrpSpPr>
          <p:grpSpPr>
            <a:xfrm>
              <a:off x="4" y="1425868"/>
              <a:ext cx="16230596" cy="4611509"/>
              <a:chOff x="0" y="4531017"/>
              <a:chExt cx="16230596" cy="4611509"/>
            </a:xfrm>
          </p:grpSpPr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550735"/>
                <a:ext cx="7141200" cy="459179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2867" y="4531017"/>
                <a:ext cx="7141200" cy="459179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242"/>
              <a:stretch/>
            </p:blipFill>
            <p:spPr>
              <a:xfrm>
                <a:off x="13105735" y="4550734"/>
                <a:ext cx="3124861" cy="4591791"/>
              </a:xfrm>
              <a:prstGeom prst="rect">
                <a:avLst/>
              </a:prstGeom>
            </p:spPr>
          </p:pic>
        </p:grpSp>
        <p:grpSp>
          <p:nvGrpSpPr>
            <p:cNvPr id="5" name="Group 4"/>
            <p:cNvGrpSpPr/>
            <p:nvPr userDrawn="1"/>
          </p:nvGrpSpPr>
          <p:grpSpPr>
            <a:xfrm>
              <a:off x="4" y="4473868"/>
              <a:ext cx="16230596" cy="4611509"/>
              <a:chOff x="0" y="4531017"/>
              <a:chExt cx="16230596" cy="4611509"/>
            </a:xfrm>
          </p:grpSpPr>
          <p:pic>
            <p:nvPicPr>
              <p:cNvPr id="4" name="Picture 3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550735"/>
                <a:ext cx="7141200" cy="459179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2867" y="4531017"/>
                <a:ext cx="7141200" cy="459179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242"/>
              <a:stretch/>
            </p:blipFill>
            <p:spPr>
              <a:xfrm>
                <a:off x="13105735" y="4550734"/>
                <a:ext cx="3124861" cy="4591791"/>
              </a:xfrm>
              <a:prstGeom prst="rect">
                <a:avLst/>
              </a:prstGeom>
            </p:spPr>
          </p:pic>
        </p:grpSp>
      </p:grpSp>
      <p:sp>
        <p:nvSpPr>
          <p:cNvPr id="15" name="Rectangle 14"/>
          <p:cNvSpPr/>
          <p:nvPr userDrawn="1"/>
        </p:nvSpPr>
        <p:spPr>
          <a:xfrm>
            <a:off x="1" y="-1219199"/>
            <a:ext cx="16256003" cy="4476749"/>
          </a:xfrm>
          <a:prstGeom prst="rect">
            <a:avLst/>
          </a:prstGeom>
          <a:solidFill>
            <a:srgbClr val="56B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3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6720"/>
            <a:ext cx="16256000" cy="4504271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0" y="3238671"/>
            <a:ext cx="16256000" cy="130964"/>
            <a:chOff x="0" y="474414"/>
            <a:chExt cx="7908925" cy="61412"/>
          </a:xfrm>
        </p:grpSpPr>
        <p:sp>
          <p:nvSpPr>
            <p:cNvPr id="26" name="Rectangle 25"/>
            <p:cNvSpPr/>
            <p:nvPr userDrawn="1"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>
                <a:solidFill>
                  <a:prstClr val="white"/>
                </a:solidFill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>
                <a:solidFill>
                  <a:prstClr val="white"/>
                </a:solidFill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>
                <a:solidFill>
                  <a:prstClr val="white"/>
                </a:solidFill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>
                <a:solidFill>
                  <a:prstClr val="white"/>
                </a:solidFill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62A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71" tIns="28586" rIns="57171" bIns="285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80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6745" y="1676697"/>
            <a:ext cx="12378947" cy="5355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marR="0" indent="0" algn="l" defTabSz="1175019" rtl="0" eaLnBrk="1" fontAlgn="auto" latinLnBrk="0" hangingPunct="1">
              <a:lnSpc>
                <a:spcPct val="90000"/>
              </a:lnSpc>
              <a:spcBef>
                <a:spcPts val="12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>
              <a:defRPr sz="4111"/>
            </a:lvl2pPr>
            <a:lvl3pPr>
              <a:defRPr sz="4111"/>
            </a:lvl3pPr>
            <a:lvl4pPr>
              <a:defRPr sz="4111"/>
            </a:lvl4pPr>
            <a:lvl5pPr>
              <a:defRPr sz="4111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26743" y="2380588"/>
            <a:ext cx="12378949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marR="0" indent="0" algn="l" defTabSz="1175019" rtl="0" eaLnBrk="1" fontAlgn="auto" latinLnBrk="0" hangingPunct="1">
              <a:lnSpc>
                <a:spcPct val="90000"/>
              </a:lnSpc>
              <a:spcBef>
                <a:spcPts val="128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rgbClr val="0F54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sz="4111"/>
            </a:lvl2pPr>
            <a:lvl3pPr>
              <a:defRPr sz="4111"/>
            </a:lvl3pPr>
            <a:lvl4pPr>
              <a:defRPr sz="4111"/>
            </a:lvl4pPr>
            <a:lvl5pPr>
              <a:defRPr sz="4111"/>
            </a:lvl5pPr>
          </a:lstStyle>
          <a:p>
            <a:pPr lvl="0"/>
            <a:r>
              <a:rPr lang="en-US" dirty="0"/>
              <a:t>Topic #—Topic Name/Description</a:t>
            </a:r>
          </a:p>
        </p:txBody>
      </p:sp>
    </p:spTree>
    <p:extLst>
      <p:ext uri="{BB962C8B-B14F-4D97-AF65-F5344CB8AC3E}">
        <p14:creationId xmlns:p14="http://schemas.microsoft.com/office/powerpoint/2010/main" val="1840732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Quiiz_single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-24187"/>
            <a:ext cx="1463433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463434" y="-24187"/>
            <a:ext cx="7101807" cy="675245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565237" y="-24187"/>
            <a:ext cx="1404697" cy="675245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969936" y="-24187"/>
            <a:ext cx="469865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0439798" y="-24187"/>
            <a:ext cx="166412" cy="675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0606210" y="-24187"/>
            <a:ext cx="1668996" cy="675245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2275208" y="-24187"/>
            <a:ext cx="3980795" cy="675245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67" dirty="0">
              <a:solidFill>
                <a:schemeClr val="tx1"/>
              </a:solidFill>
            </a:endParaRP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310170" y="931283"/>
            <a:ext cx="13391133" cy="142496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dirty="0"/>
            </a:lvl1pPr>
          </a:lstStyle>
          <a:p>
            <a:pPr marL="0" marR="0" lvl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Write question stem in Calibri 28. Do not exceed two lines.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2188345" y="776258"/>
            <a:ext cx="0" cy="17221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804397" y="1671457"/>
            <a:ext cx="1171399" cy="5416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/>
            </a:lvl1pPr>
            <a:lvl2pPr marL="587508" indent="0" algn="ctr">
              <a:buNone/>
              <a:defRPr/>
            </a:lvl2pPr>
            <a:lvl3pPr marL="1175019" indent="0" algn="ctr">
              <a:buNone/>
              <a:defRPr/>
            </a:lvl3pPr>
            <a:lvl4pPr marL="1762527" indent="0" algn="ctr">
              <a:buNone/>
              <a:defRPr/>
            </a:lvl4pPr>
            <a:lvl5pPr marL="2350039" indent="0" algn="ctr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489443" y="985505"/>
            <a:ext cx="16989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/>
              <a:t>QUIZ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 userDrawn="1"/>
        </p:nvGraphicFramePr>
        <p:xfrm>
          <a:off x="13805530" y="3419270"/>
          <a:ext cx="2058919" cy="206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539683" imgH="2450794" progId="Photoshop.Image.13">
                  <p:embed/>
                </p:oleObj>
              </mc:Choice>
              <mc:Fallback>
                <p:oleObj name="Image" r:id="rId2" imgW="2539683" imgH="2450794" progId="Photoshop.Image.1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05530" y="3419270"/>
                        <a:ext cx="2058919" cy="2065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 userDrawn="1"/>
        </p:nvSpPr>
        <p:spPr>
          <a:xfrm>
            <a:off x="1" y="6798914"/>
            <a:ext cx="16256000" cy="2022135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489443" y="7435667"/>
            <a:ext cx="15375004" cy="133385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77" b="1"/>
            </a:lvl1pPr>
          </a:lstStyle>
          <a:p>
            <a:pPr lvl="0"/>
            <a:endParaRPr lang="en-US" dirty="0"/>
          </a:p>
        </p:txBody>
      </p:sp>
      <p:sp>
        <p:nvSpPr>
          <p:cNvPr id="36" name="TextBox 35"/>
          <p:cNvSpPr txBox="1"/>
          <p:nvPr userDrawn="1"/>
        </p:nvSpPr>
        <p:spPr>
          <a:xfrm>
            <a:off x="489442" y="6789112"/>
            <a:ext cx="328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0" dirty="0">
                <a:solidFill>
                  <a:schemeClr val="tx1"/>
                </a:solidFill>
              </a:rPr>
              <a:t>The correct answer is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396856" y="7371304"/>
            <a:ext cx="1451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396856" y="7371304"/>
            <a:ext cx="15462285" cy="0"/>
          </a:xfrm>
          <a:prstGeom prst="line">
            <a:avLst/>
          </a:prstGeom>
          <a:ln w="28575">
            <a:solidFill>
              <a:srgbClr val="CDCDCD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3"/>
          <p:cNvSpPr>
            <a:spLocks noGrp="1"/>
          </p:cNvSpPr>
          <p:nvPr>
            <p:ph sz="quarter" idx="37"/>
          </p:nvPr>
        </p:nvSpPr>
        <p:spPr>
          <a:xfrm>
            <a:off x="3662871" y="6760723"/>
            <a:ext cx="9022188" cy="619532"/>
          </a:xfrm>
          <a:prstGeom prst="rect">
            <a:avLst/>
          </a:prstGeom>
        </p:spPr>
        <p:txBody>
          <a:bodyPr wrap="none" anchor="ctr" anchorCtr="0"/>
          <a:lstStyle>
            <a:lvl1pPr marL="304784" indent="-304784">
              <a:buNone/>
              <a:defRPr lang="en-US" sz="2800" b="1" smtClean="0">
                <a:solidFill>
                  <a:srgbClr val="3C9F37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/>
            <a:endParaRPr lang="en-US" dirty="0"/>
          </a:p>
        </p:txBody>
      </p:sp>
      <p:sp>
        <p:nvSpPr>
          <p:cNvPr id="31" name="TextBox 30"/>
          <p:cNvSpPr txBox="1"/>
          <p:nvPr userDrawn="1"/>
        </p:nvSpPr>
        <p:spPr>
          <a:xfrm>
            <a:off x="1664103" y="2961195"/>
            <a:ext cx="6662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a.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1664103" y="3782292"/>
            <a:ext cx="46519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b.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aseline="0"/>
            </a:lvl1pPr>
          </a:lstStyle>
          <a:p>
            <a:pPr lvl="0"/>
            <a:r>
              <a:rPr lang="en-US" dirty="0"/>
              <a:t>Write option in Calibri 28. Do not exceed one line.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844721" y="6777745"/>
            <a:ext cx="53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933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1242017"/>
            <a:ext cx="3426096" cy="7253473"/>
          </a:xfrm>
          <a:prstGeom prst="rect">
            <a:avLst/>
          </a:prstGeom>
          <a:solidFill>
            <a:srgbClr val="5AC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480"/>
          </a:p>
        </p:txBody>
      </p:sp>
      <p:sp>
        <p:nvSpPr>
          <p:cNvPr id="15" name="Rectangle 14"/>
          <p:cNvSpPr/>
          <p:nvPr userDrawn="1"/>
        </p:nvSpPr>
        <p:spPr>
          <a:xfrm>
            <a:off x="0" y="-4724"/>
            <a:ext cx="1463432" cy="195000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b="1"/>
          </a:p>
        </p:txBody>
      </p:sp>
      <p:sp>
        <p:nvSpPr>
          <p:cNvPr id="18" name="Rectangle 17"/>
          <p:cNvSpPr/>
          <p:nvPr userDrawn="1"/>
        </p:nvSpPr>
        <p:spPr>
          <a:xfrm>
            <a:off x="1463431" y="-4724"/>
            <a:ext cx="7101806" cy="195000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b="1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8565236" y="-4724"/>
            <a:ext cx="1404697" cy="195000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b="1"/>
          </a:p>
        </p:txBody>
      </p:sp>
      <p:sp>
        <p:nvSpPr>
          <p:cNvPr id="20" name="Rectangle 19"/>
          <p:cNvSpPr/>
          <p:nvPr userDrawn="1"/>
        </p:nvSpPr>
        <p:spPr>
          <a:xfrm>
            <a:off x="9969933" y="-4724"/>
            <a:ext cx="469864" cy="195000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b="1"/>
          </a:p>
        </p:txBody>
      </p:sp>
      <p:sp>
        <p:nvSpPr>
          <p:cNvPr id="21" name="Rectangle 20"/>
          <p:cNvSpPr/>
          <p:nvPr userDrawn="1"/>
        </p:nvSpPr>
        <p:spPr>
          <a:xfrm>
            <a:off x="10439798" y="-4724"/>
            <a:ext cx="166411" cy="19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b="1"/>
          </a:p>
        </p:txBody>
      </p:sp>
      <p:sp>
        <p:nvSpPr>
          <p:cNvPr id="22" name="Rectangle 21"/>
          <p:cNvSpPr/>
          <p:nvPr userDrawn="1"/>
        </p:nvSpPr>
        <p:spPr>
          <a:xfrm>
            <a:off x="10606208" y="-4724"/>
            <a:ext cx="1668997" cy="195000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b="1"/>
          </a:p>
        </p:txBody>
      </p:sp>
      <p:sp>
        <p:nvSpPr>
          <p:cNvPr id="23" name="Rectangle 22"/>
          <p:cNvSpPr/>
          <p:nvPr userDrawn="1"/>
        </p:nvSpPr>
        <p:spPr>
          <a:xfrm>
            <a:off x="12275205" y="-4724"/>
            <a:ext cx="3980795" cy="195000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b="1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5014334" y="2931744"/>
            <a:ext cx="8946989" cy="5862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Open Sans – 22 – color – Black, text 1, lighter 25%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014334" y="3775010"/>
            <a:ext cx="8946989" cy="5862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Open Sans – 22 – color – Black, text 1, lighter 25%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5014334" y="4618276"/>
            <a:ext cx="8946989" cy="5862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Open Sans – 22 – color – Black, text 1, lighter 25%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5014334" y="5461542"/>
            <a:ext cx="8946989" cy="5862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Open Sans – 22 – color – Black, text 1, lighter 25%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11" y="3689716"/>
            <a:ext cx="2358074" cy="2358074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50" y="885621"/>
            <a:ext cx="4305300" cy="25392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0" y="415146"/>
            <a:ext cx="1625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467416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8" y="319675"/>
            <a:ext cx="16258032" cy="665045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Topic – Open Sans Extrabold - 32</a:t>
            </a:r>
          </a:p>
        </p:txBody>
      </p:sp>
    </p:spTree>
    <p:extLst>
      <p:ext uri="{BB962C8B-B14F-4D97-AF65-F5344CB8AC3E}">
        <p14:creationId xmlns:p14="http://schemas.microsoft.com/office/powerpoint/2010/main" val="372287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8" y="319675"/>
            <a:ext cx="16258032" cy="665045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5084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31" y="2092511"/>
            <a:ext cx="11469145" cy="390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 userDrawn="1"/>
        </p:nvSpPr>
        <p:spPr>
          <a:xfrm>
            <a:off x="4298939" y="3577955"/>
            <a:ext cx="1954381" cy="1230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399" b="1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-24186"/>
            <a:ext cx="1463432" cy="675246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/>
          </a:p>
        </p:txBody>
      </p:sp>
      <p:sp>
        <p:nvSpPr>
          <p:cNvPr id="22" name="Rectangle 21"/>
          <p:cNvSpPr/>
          <p:nvPr userDrawn="1"/>
        </p:nvSpPr>
        <p:spPr>
          <a:xfrm>
            <a:off x="1463431" y="-24186"/>
            <a:ext cx="7101806" cy="675246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/>
          </a:p>
        </p:txBody>
      </p:sp>
      <p:sp>
        <p:nvSpPr>
          <p:cNvPr id="23" name="Rectangle 22"/>
          <p:cNvSpPr/>
          <p:nvPr userDrawn="1"/>
        </p:nvSpPr>
        <p:spPr>
          <a:xfrm>
            <a:off x="8565236" y="-24186"/>
            <a:ext cx="1404697" cy="675246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/>
          </a:p>
        </p:txBody>
      </p:sp>
      <p:sp>
        <p:nvSpPr>
          <p:cNvPr id="24" name="Rectangle 23"/>
          <p:cNvSpPr/>
          <p:nvPr userDrawn="1"/>
        </p:nvSpPr>
        <p:spPr>
          <a:xfrm>
            <a:off x="9969933" y="-24186"/>
            <a:ext cx="469864" cy="675246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/>
          </a:p>
        </p:txBody>
      </p:sp>
      <p:sp>
        <p:nvSpPr>
          <p:cNvPr id="25" name="Rectangle 24"/>
          <p:cNvSpPr/>
          <p:nvPr userDrawn="1"/>
        </p:nvSpPr>
        <p:spPr>
          <a:xfrm>
            <a:off x="10439798" y="-24186"/>
            <a:ext cx="166411" cy="675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/>
          </a:p>
        </p:txBody>
      </p:sp>
      <p:sp>
        <p:nvSpPr>
          <p:cNvPr id="26" name="Rectangle 25"/>
          <p:cNvSpPr/>
          <p:nvPr userDrawn="1"/>
        </p:nvSpPr>
        <p:spPr>
          <a:xfrm>
            <a:off x="10606208" y="-24186"/>
            <a:ext cx="1668997" cy="675246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/>
          </a:p>
        </p:txBody>
      </p:sp>
      <p:sp>
        <p:nvSpPr>
          <p:cNvPr id="27" name="Rectangle 26"/>
          <p:cNvSpPr/>
          <p:nvPr userDrawn="1"/>
        </p:nvSpPr>
        <p:spPr>
          <a:xfrm>
            <a:off x="12275205" y="-24186"/>
            <a:ext cx="3980795" cy="675246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9" tIns="58756" rIns="117509" bIns="587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/>
          </a:p>
        </p:txBody>
      </p:sp>
    </p:spTree>
    <p:extLst>
      <p:ext uri="{BB962C8B-B14F-4D97-AF65-F5344CB8AC3E}">
        <p14:creationId xmlns:p14="http://schemas.microsoft.com/office/powerpoint/2010/main" val="137987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-24187"/>
            <a:ext cx="1463433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63434" y="-24187"/>
            <a:ext cx="7101807" cy="675245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565237" y="-24187"/>
            <a:ext cx="1404697" cy="675245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9969936" y="-24187"/>
            <a:ext cx="469865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0439798" y="-24187"/>
            <a:ext cx="166412" cy="675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0606210" y="-24187"/>
            <a:ext cx="1668996" cy="675245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275208" y="-24187"/>
            <a:ext cx="3980795" cy="675245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67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310170" y="931283"/>
            <a:ext cx="13391133" cy="1424965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Write question stem in 24. Do not exceed two lines.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2188345" y="776258"/>
            <a:ext cx="0" cy="17221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87508" indent="0" algn="ctr">
              <a:buNone/>
              <a:defRPr/>
            </a:lvl2pPr>
            <a:lvl3pPr marL="1175019" indent="0" algn="ctr">
              <a:buNone/>
              <a:defRPr/>
            </a:lvl3pPr>
            <a:lvl4pPr marL="1762527" indent="0" algn="ctr">
              <a:buNone/>
              <a:defRPr/>
            </a:lvl4pPr>
            <a:lvl5pPr marL="2350039" indent="0" algn="ctr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QUIZ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 userDrawn="1"/>
        </p:nvGraphicFramePr>
        <p:xfrm>
          <a:off x="13805530" y="3419270"/>
          <a:ext cx="2058919" cy="206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539683" imgH="2450794" progId="Photoshop.Image.13">
                  <p:embed/>
                </p:oleObj>
              </mc:Choice>
              <mc:Fallback>
                <p:oleObj name="Image" r:id="rId2" imgW="2539683" imgH="2450794" progId="Photoshop.Image.1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05530" y="3419270"/>
                        <a:ext cx="2058919" cy="2065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 userDrawn="1"/>
        </p:nvSpPr>
        <p:spPr>
          <a:xfrm>
            <a:off x="1664103" y="300768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1664103" y="382878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b.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1664101" y="4649883"/>
            <a:ext cx="6233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c.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664103" y="5470981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Write option in 22. Do not exceed one line.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Write option in 22. Do not exceed one line.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2329744" y="4549550"/>
            <a:ext cx="11250640" cy="7017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Write option in 22. Do not exceed one line.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2329744" y="5374469"/>
            <a:ext cx="11250640" cy="7017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Write option in 22. Do not exceed one line.</a:t>
            </a:r>
          </a:p>
        </p:txBody>
      </p:sp>
    </p:spTree>
    <p:extLst>
      <p:ext uri="{BB962C8B-B14F-4D97-AF65-F5344CB8AC3E}">
        <p14:creationId xmlns:p14="http://schemas.microsoft.com/office/powerpoint/2010/main" val="1042860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1" y="6798914"/>
            <a:ext cx="16256000" cy="2022135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436422" y="6835848"/>
            <a:ext cx="3232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correct answer is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396856" y="7371304"/>
            <a:ext cx="1451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396856" y="7371304"/>
            <a:ext cx="15462285" cy="0"/>
          </a:xfrm>
          <a:prstGeom prst="line">
            <a:avLst/>
          </a:prstGeom>
          <a:ln w="28575">
            <a:solidFill>
              <a:srgbClr val="CDCDCD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3"/>
          <p:cNvSpPr>
            <a:spLocks noGrp="1"/>
          </p:cNvSpPr>
          <p:nvPr>
            <p:ph sz="quarter" idx="37"/>
          </p:nvPr>
        </p:nvSpPr>
        <p:spPr>
          <a:xfrm>
            <a:off x="3662871" y="6760723"/>
            <a:ext cx="9022188" cy="619532"/>
          </a:xfrm>
          <a:prstGeom prst="rect">
            <a:avLst/>
          </a:prstGeom>
        </p:spPr>
        <p:txBody>
          <a:bodyPr wrap="none" anchor="ctr" anchorCtr="0"/>
          <a:lstStyle>
            <a:lvl1pPr marL="304784" indent="-304784">
              <a:buNone/>
              <a:defRPr lang="en-US" sz="2400" b="1" smtClean="0">
                <a:solidFill>
                  <a:srgbClr val="3C9F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2" y="-24187"/>
            <a:ext cx="1463433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1463434" y="-24187"/>
            <a:ext cx="7101807" cy="675245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8565237" y="-24187"/>
            <a:ext cx="1404697" cy="675245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9969936" y="-24187"/>
            <a:ext cx="469865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439798" y="-24187"/>
            <a:ext cx="166412" cy="675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606210" y="-24187"/>
            <a:ext cx="1668996" cy="675245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12275208" y="-24187"/>
            <a:ext cx="3980795" cy="675245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8" name="Rectangle 47"/>
          <p:cNvSpPr/>
          <p:nvPr userDrawn="1"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67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2188345" y="776258"/>
            <a:ext cx="0" cy="17221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87508" indent="0" algn="ctr">
              <a:buNone/>
              <a:defRPr/>
            </a:lvl2pPr>
            <a:lvl3pPr marL="1175019" indent="0" algn="ctr">
              <a:buNone/>
              <a:defRPr/>
            </a:lvl3pPr>
            <a:lvl4pPr marL="1762527" indent="0" algn="ctr">
              <a:buNone/>
              <a:defRPr/>
            </a:lvl4pPr>
            <a:lvl5pPr marL="2350039" indent="0" algn="ctr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6" name="TextBox 55"/>
          <p:cNvSpPr txBox="1"/>
          <p:nvPr userDrawn="1"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QUIZ</a:t>
            </a:r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 userDrawn="1"/>
        </p:nvGraphicFramePr>
        <p:xfrm>
          <a:off x="13805530" y="3419270"/>
          <a:ext cx="2058919" cy="206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539683" imgH="2450794" progId="Photoshop.Image.13">
                  <p:embed/>
                </p:oleObj>
              </mc:Choice>
              <mc:Fallback>
                <p:oleObj name="Image" r:id="rId2" imgW="2539683" imgH="2450794" progId="Photoshop.Image.1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05530" y="3419270"/>
                        <a:ext cx="2058919" cy="2065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/>
          <p:cNvSpPr txBox="1"/>
          <p:nvPr userDrawn="1"/>
        </p:nvSpPr>
        <p:spPr>
          <a:xfrm>
            <a:off x="1664103" y="300768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</a:t>
            </a:r>
          </a:p>
        </p:txBody>
      </p:sp>
      <p:sp>
        <p:nvSpPr>
          <p:cNvPr id="67" name="TextBox 66"/>
          <p:cNvSpPr txBox="1"/>
          <p:nvPr userDrawn="1"/>
        </p:nvSpPr>
        <p:spPr>
          <a:xfrm>
            <a:off x="1664103" y="382878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b.</a:t>
            </a:r>
          </a:p>
        </p:txBody>
      </p:sp>
      <p:sp>
        <p:nvSpPr>
          <p:cNvPr id="68" name="TextBox 67"/>
          <p:cNvSpPr txBox="1"/>
          <p:nvPr userDrawn="1"/>
        </p:nvSpPr>
        <p:spPr>
          <a:xfrm>
            <a:off x="1664101" y="4649883"/>
            <a:ext cx="6233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c.</a:t>
            </a:r>
          </a:p>
        </p:txBody>
      </p:sp>
      <p:sp>
        <p:nvSpPr>
          <p:cNvPr id="69" name="TextBox 68"/>
          <p:cNvSpPr txBox="1"/>
          <p:nvPr userDrawn="1"/>
        </p:nvSpPr>
        <p:spPr>
          <a:xfrm>
            <a:off x="1664103" y="5470981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d.</a:t>
            </a:r>
          </a:p>
        </p:txBody>
      </p:sp>
      <p:sp>
        <p:nvSpPr>
          <p:cNvPr id="7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Write option in 22. Do not exceed one line.</a:t>
            </a:r>
          </a:p>
        </p:txBody>
      </p:sp>
      <p:sp>
        <p:nvSpPr>
          <p:cNvPr id="7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Write option in 22. Do not exceed one line.</a:t>
            </a:r>
          </a:p>
        </p:txBody>
      </p:sp>
      <p:sp>
        <p:nvSpPr>
          <p:cNvPr id="7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2329744" y="4549550"/>
            <a:ext cx="11250640" cy="7017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Write option in 22. Do not exceed one line.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2329744" y="5374469"/>
            <a:ext cx="11250640" cy="7017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Write option in 22. Do not exceed one line.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310170" y="931283"/>
            <a:ext cx="13391133" cy="1424965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Write question stem in 24. Do not exceed two lines.</a:t>
            </a:r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27451" y="7435666"/>
            <a:ext cx="15375004" cy="13338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8744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iz 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-24187"/>
            <a:ext cx="1463433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63434" y="-24187"/>
            <a:ext cx="7101807" cy="675245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565237" y="-24187"/>
            <a:ext cx="1404697" cy="675245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9969936" y="-24187"/>
            <a:ext cx="469865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0439798" y="-24187"/>
            <a:ext cx="166412" cy="675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0606210" y="-24187"/>
            <a:ext cx="1668996" cy="675245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275208" y="-24187"/>
            <a:ext cx="3980795" cy="675245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8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7508" tIns="58755" rIns="117508" bIns="587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67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310170" y="931283"/>
            <a:ext cx="13391133" cy="1424965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Write question stem in 24. Do not exceed two lines.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2188345" y="776258"/>
            <a:ext cx="0" cy="17221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87508" indent="0" algn="ctr">
              <a:buNone/>
              <a:defRPr/>
            </a:lvl2pPr>
            <a:lvl3pPr marL="1175019" indent="0" algn="ctr">
              <a:buNone/>
              <a:defRPr/>
            </a:lvl3pPr>
            <a:lvl4pPr marL="1762527" indent="0" algn="ctr">
              <a:buNone/>
              <a:defRPr/>
            </a:lvl4pPr>
            <a:lvl5pPr marL="2350039" indent="0" algn="ctr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QUIZ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 userDrawn="1"/>
        </p:nvGraphicFramePr>
        <p:xfrm>
          <a:off x="13805530" y="3419270"/>
          <a:ext cx="2058919" cy="206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539683" imgH="2450794" progId="Photoshop.Image.13">
                  <p:embed/>
                </p:oleObj>
              </mc:Choice>
              <mc:Fallback>
                <p:oleObj name="Image" r:id="rId2" imgW="2539683" imgH="2450794" progId="Photoshop.Image.1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05530" y="3419270"/>
                        <a:ext cx="2058919" cy="2065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 userDrawn="1"/>
        </p:nvSpPr>
        <p:spPr>
          <a:xfrm>
            <a:off x="1664103" y="300768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1664103" y="382878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Write option in 22. Do not exceed one line.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Write option in 22. Do not exceed one line.</a:t>
            </a:r>
          </a:p>
        </p:txBody>
      </p:sp>
    </p:spTree>
    <p:extLst>
      <p:ext uri="{BB962C8B-B14F-4D97-AF65-F5344CB8AC3E}">
        <p14:creationId xmlns:p14="http://schemas.microsoft.com/office/powerpoint/2010/main" val="340425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2EFC9-254D-4480-89E4-509C5FCFE509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24AD7-029A-4562-BD52-3D580AB5F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65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2" r:id="rId2"/>
    <p:sldLayoutId id="2147483730" r:id="rId3"/>
    <p:sldLayoutId id="2147483727" r:id="rId4"/>
    <p:sldLayoutId id="2147483734" r:id="rId5"/>
    <p:sldLayoutId id="2147483726" r:id="rId6"/>
    <p:sldLayoutId id="2147483724" r:id="rId7"/>
    <p:sldLayoutId id="2147483725" r:id="rId8"/>
    <p:sldLayoutId id="2147483732" r:id="rId9"/>
    <p:sldLayoutId id="2147483733" r:id="rId10"/>
    <p:sldLayoutId id="2147483731" r:id="rId11"/>
    <p:sldLayoutId id="2147483723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87281" y="3289822"/>
            <a:ext cx="9486278" cy="387798"/>
          </a:xfrm>
        </p:spPr>
        <p:txBody>
          <a:bodyPr/>
          <a:lstStyle/>
          <a:p>
            <a:r>
              <a:rPr lang="en-US" dirty="0"/>
              <a:t>Lesson 4—Introduction to Bootstrap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87281" y="2625331"/>
            <a:ext cx="9486278" cy="443198"/>
          </a:xfrm>
        </p:spPr>
        <p:txBody>
          <a:bodyPr/>
          <a:lstStyle/>
          <a:p>
            <a:r>
              <a:rPr lang="en-US" dirty="0"/>
              <a:t>Angular 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06D913-9D8B-4B11-848A-AD4A9F18B61D}"/>
              </a:ext>
            </a:extLst>
          </p:cNvPr>
          <p:cNvSpPr/>
          <p:nvPr/>
        </p:nvSpPr>
        <p:spPr>
          <a:xfrm>
            <a:off x="7586024" y="4387334"/>
            <a:ext cx="1200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Angular 17</a:t>
            </a:r>
          </a:p>
        </p:txBody>
      </p:sp>
    </p:spTree>
    <p:extLst>
      <p:ext uri="{BB962C8B-B14F-4D97-AF65-F5344CB8AC3E}">
        <p14:creationId xmlns:p14="http://schemas.microsoft.com/office/powerpoint/2010/main" val="915323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739607" y="186806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91391" y="1703300"/>
            <a:ext cx="11881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Relative units like percentages can adapt to any screen, unlike static units such as pixels.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4485443" y="2870925"/>
            <a:ext cx="7381310" cy="4251416"/>
            <a:chOff x="5545796" y="3501451"/>
            <a:chExt cx="7381310" cy="4251416"/>
          </a:xfrm>
        </p:grpSpPr>
        <p:sp>
          <p:nvSpPr>
            <p:cNvPr id="7" name="object 6"/>
            <p:cNvSpPr txBox="1"/>
            <p:nvPr/>
          </p:nvSpPr>
          <p:spPr>
            <a:xfrm>
              <a:off x="5569495" y="7414313"/>
              <a:ext cx="2011784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sz="2200" b="1" spc="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Relative</a:t>
              </a:r>
              <a:r>
                <a:rPr sz="22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z="2200" b="1" spc="5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units</a:t>
              </a:r>
              <a:endParaRPr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object 7"/>
            <p:cNvSpPr txBox="1"/>
            <p:nvPr/>
          </p:nvSpPr>
          <p:spPr>
            <a:xfrm>
              <a:off x="9935958" y="7367376"/>
              <a:ext cx="2001967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sz="2200" b="1" spc="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Static units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545796" y="3517005"/>
              <a:ext cx="2059182" cy="3424713"/>
              <a:chOff x="5675118" y="3517005"/>
              <a:chExt cx="2059182" cy="342471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5675118" y="3517005"/>
                <a:ext cx="2059182" cy="3424713"/>
                <a:chOff x="3984625" y="3275013"/>
                <a:chExt cx="1050925" cy="1747838"/>
              </a:xfrm>
            </p:grpSpPr>
            <p:sp>
              <p:nvSpPr>
                <p:cNvPr id="20" name="Freeform 27"/>
                <p:cNvSpPr>
                  <a:spLocks noEditPoints="1"/>
                </p:cNvSpPr>
                <p:nvPr/>
              </p:nvSpPr>
              <p:spPr bwMode="auto">
                <a:xfrm>
                  <a:off x="3984625" y="3275013"/>
                  <a:ext cx="1050925" cy="1747838"/>
                </a:xfrm>
                <a:custGeom>
                  <a:avLst/>
                  <a:gdLst>
                    <a:gd name="T0" fmla="*/ 477 w 602"/>
                    <a:gd name="T1" fmla="*/ 0 h 1003"/>
                    <a:gd name="T2" fmla="*/ 124 w 602"/>
                    <a:gd name="T3" fmla="*/ 0 h 1003"/>
                    <a:gd name="T4" fmla="*/ 0 w 602"/>
                    <a:gd name="T5" fmla="*/ 125 h 1003"/>
                    <a:gd name="T6" fmla="*/ 0 w 602"/>
                    <a:gd name="T7" fmla="*/ 879 h 1003"/>
                    <a:gd name="T8" fmla="*/ 124 w 602"/>
                    <a:gd name="T9" fmla="*/ 1003 h 1003"/>
                    <a:gd name="T10" fmla="*/ 477 w 602"/>
                    <a:gd name="T11" fmla="*/ 1003 h 1003"/>
                    <a:gd name="T12" fmla="*/ 602 w 602"/>
                    <a:gd name="T13" fmla="*/ 879 h 1003"/>
                    <a:gd name="T14" fmla="*/ 602 w 602"/>
                    <a:gd name="T15" fmla="*/ 125 h 1003"/>
                    <a:gd name="T16" fmla="*/ 477 w 602"/>
                    <a:gd name="T17" fmla="*/ 0 h 1003"/>
                    <a:gd name="T18" fmla="*/ 210 w 602"/>
                    <a:gd name="T19" fmla="*/ 43 h 1003"/>
                    <a:gd name="T20" fmla="*/ 392 w 602"/>
                    <a:gd name="T21" fmla="*/ 43 h 1003"/>
                    <a:gd name="T22" fmla="*/ 401 w 602"/>
                    <a:gd name="T23" fmla="*/ 52 h 1003"/>
                    <a:gd name="T24" fmla="*/ 392 w 602"/>
                    <a:gd name="T25" fmla="*/ 61 h 1003"/>
                    <a:gd name="T26" fmla="*/ 210 w 602"/>
                    <a:gd name="T27" fmla="*/ 61 h 1003"/>
                    <a:gd name="T28" fmla="*/ 201 w 602"/>
                    <a:gd name="T29" fmla="*/ 52 h 1003"/>
                    <a:gd name="T30" fmla="*/ 210 w 602"/>
                    <a:gd name="T31" fmla="*/ 43 h 1003"/>
                    <a:gd name="T32" fmla="*/ 301 w 602"/>
                    <a:gd name="T33" fmla="*/ 977 h 1003"/>
                    <a:gd name="T34" fmla="*/ 270 w 602"/>
                    <a:gd name="T35" fmla="*/ 947 h 1003"/>
                    <a:gd name="T36" fmla="*/ 301 w 602"/>
                    <a:gd name="T37" fmla="*/ 916 h 1003"/>
                    <a:gd name="T38" fmla="*/ 331 w 602"/>
                    <a:gd name="T39" fmla="*/ 947 h 1003"/>
                    <a:gd name="T40" fmla="*/ 301 w 602"/>
                    <a:gd name="T41" fmla="*/ 977 h 1003"/>
                    <a:gd name="T42" fmla="*/ 549 w 602"/>
                    <a:gd name="T43" fmla="*/ 892 h 1003"/>
                    <a:gd name="T44" fmla="*/ 547 w 602"/>
                    <a:gd name="T45" fmla="*/ 894 h 1003"/>
                    <a:gd name="T46" fmla="*/ 54 w 602"/>
                    <a:gd name="T47" fmla="*/ 894 h 1003"/>
                    <a:gd name="T48" fmla="*/ 53 w 602"/>
                    <a:gd name="T49" fmla="*/ 892 h 1003"/>
                    <a:gd name="T50" fmla="*/ 53 w 602"/>
                    <a:gd name="T51" fmla="*/ 102 h 1003"/>
                    <a:gd name="T52" fmla="*/ 54 w 602"/>
                    <a:gd name="T53" fmla="*/ 100 h 1003"/>
                    <a:gd name="T54" fmla="*/ 547 w 602"/>
                    <a:gd name="T55" fmla="*/ 100 h 1003"/>
                    <a:gd name="T56" fmla="*/ 549 w 602"/>
                    <a:gd name="T57" fmla="*/ 102 h 1003"/>
                    <a:gd name="T58" fmla="*/ 549 w 602"/>
                    <a:gd name="T59" fmla="*/ 892 h 10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02" h="1003">
                      <a:moveTo>
                        <a:pt x="477" y="0"/>
                      </a:move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56" y="0"/>
                        <a:pt x="0" y="56"/>
                        <a:pt x="0" y="125"/>
                      </a:cubicBezTo>
                      <a:cubicBezTo>
                        <a:pt x="0" y="879"/>
                        <a:pt x="0" y="879"/>
                        <a:pt x="0" y="879"/>
                      </a:cubicBezTo>
                      <a:cubicBezTo>
                        <a:pt x="0" y="947"/>
                        <a:pt x="56" y="1003"/>
                        <a:pt x="124" y="1003"/>
                      </a:cubicBezTo>
                      <a:cubicBezTo>
                        <a:pt x="477" y="1003"/>
                        <a:pt x="477" y="1003"/>
                        <a:pt x="477" y="1003"/>
                      </a:cubicBezTo>
                      <a:cubicBezTo>
                        <a:pt x="546" y="1003"/>
                        <a:pt x="602" y="947"/>
                        <a:pt x="602" y="879"/>
                      </a:cubicBezTo>
                      <a:cubicBezTo>
                        <a:pt x="602" y="125"/>
                        <a:pt x="602" y="125"/>
                        <a:pt x="602" y="125"/>
                      </a:cubicBezTo>
                      <a:cubicBezTo>
                        <a:pt x="602" y="56"/>
                        <a:pt x="546" y="0"/>
                        <a:pt x="477" y="0"/>
                      </a:cubicBezTo>
                      <a:close/>
                      <a:moveTo>
                        <a:pt x="210" y="43"/>
                      </a:moveTo>
                      <a:cubicBezTo>
                        <a:pt x="392" y="43"/>
                        <a:pt x="392" y="43"/>
                        <a:pt x="392" y="43"/>
                      </a:cubicBezTo>
                      <a:cubicBezTo>
                        <a:pt x="397" y="43"/>
                        <a:pt x="401" y="47"/>
                        <a:pt x="401" y="52"/>
                      </a:cubicBezTo>
                      <a:cubicBezTo>
                        <a:pt x="401" y="57"/>
                        <a:pt x="397" y="61"/>
                        <a:pt x="392" y="61"/>
                      </a:cubicBezTo>
                      <a:cubicBezTo>
                        <a:pt x="210" y="61"/>
                        <a:pt x="210" y="61"/>
                        <a:pt x="210" y="61"/>
                      </a:cubicBezTo>
                      <a:cubicBezTo>
                        <a:pt x="205" y="61"/>
                        <a:pt x="201" y="57"/>
                        <a:pt x="201" y="52"/>
                      </a:cubicBezTo>
                      <a:cubicBezTo>
                        <a:pt x="201" y="47"/>
                        <a:pt x="205" y="43"/>
                        <a:pt x="210" y="43"/>
                      </a:cubicBezTo>
                      <a:close/>
                      <a:moveTo>
                        <a:pt x="301" y="977"/>
                      </a:moveTo>
                      <a:cubicBezTo>
                        <a:pt x="284" y="977"/>
                        <a:pt x="270" y="964"/>
                        <a:pt x="270" y="947"/>
                      </a:cubicBezTo>
                      <a:cubicBezTo>
                        <a:pt x="270" y="930"/>
                        <a:pt x="284" y="916"/>
                        <a:pt x="301" y="916"/>
                      </a:cubicBezTo>
                      <a:cubicBezTo>
                        <a:pt x="318" y="916"/>
                        <a:pt x="331" y="930"/>
                        <a:pt x="331" y="947"/>
                      </a:cubicBezTo>
                      <a:cubicBezTo>
                        <a:pt x="331" y="964"/>
                        <a:pt x="318" y="977"/>
                        <a:pt x="301" y="977"/>
                      </a:cubicBezTo>
                      <a:close/>
                      <a:moveTo>
                        <a:pt x="549" y="892"/>
                      </a:moveTo>
                      <a:cubicBezTo>
                        <a:pt x="549" y="893"/>
                        <a:pt x="548" y="894"/>
                        <a:pt x="547" y="894"/>
                      </a:cubicBezTo>
                      <a:cubicBezTo>
                        <a:pt x="54" y="894"/>
                        <a:pt x="54" y="894"/>
                        <a:pt x="54" y="894"/>
                      </a:cubicBezTo>
                      <a:cubicBezTo>
                        <a:pt x="54" y="894"/>
                        <a:pt x="53" y="893"/>
                        <a:pt x="53" y="892"/>
                      </a:cubicBezTo>
                      <a:cubicBezTo>
                        <a:pt x="53" y="102"/>
                        <a:pt x="53" y="102"/>
                        <a:pt x="53" y="102"/>
                      </a:cubicBezTo>
                      <a:cubicBezTo>
                        <a:pt x="53" y="101"/>
                        <a:pt x="54" y="100"/>
                        <a:pt x="54" y="100"/>
                      </a:cubicBezTo>
                      <a:cubicBezTo>
                        <a:pt x="547" y="100"/>
                        <a:pt x="547" y="100"/>
                        <a:pt x="547" y="100"/>
                      </a:cubicBezTo>
                      <a:cubicBezTo>
                        <a:pt x="548" y="100"/>
                        <a:pt x="549" y="101"/>
                        <a:pt x="549" y="102"/>
                      </a:cubicBezTo>
                      <a:lnTo>
                        <a:pt x="549" y="892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" name="Freeform 28"/>
                <p:cNvSpPr>
                  <a:spLocks/>
                </p:cNvSpPr>
                <p:nvPr/>
              </p:nvSpPr>
              <p:spPr bwMode="auto">
                <a:xfrm>
                  <a:off x="4075657" y="3449638"/>
                  <a:ext cx="886679" cy="1382713"/>
                </a:xfrm>
                <a:custGeom>
                  <a:avLst/>
                  <a:gdLst>
                    <a:gd name="T0" fmla="*/ 494 w 496"/>
                    <a:gd name="T1" fmla="*/ 0 h 794"/>
                    <a:gd name="T2" fmla="*/ 1 w 496"/>
                    <a:gd name="T3" fmla="*/ 0 h 794"/>
                    <a:gd name="T4" fmla="*/ 0 w 496"/>
                    <a:gd name="T5" fmla="*/ 2 h 794"/>
                    <a:gd name="T6" fmla="*/ 0 w 496"/>
                    <a:gd name="T7" fmla="*/ 792 h 794"/>
                    <a:gd name="T8" fmla="*/ 1 w 496"/>
                    <a:gd name="T9" fmla="*/ 794 h 794"/>
                    <a:gd name="T10" fmla="*/ 494 w 496"/>
                    <a:gd name="T11" fmla="*/ 794 h 794"/>
                    <a:gd name="T12" fmla="*/ 496 w 496"/>
                    <a:gd name="T13" fmla="*/ 792 h 794"/>
                    <a:gd name="T14" fmla="*/ 496 w 496"/>
                    <a:gd name="T15" fmla="*/ 2 h 794"/>
                    <a:gd name="T16" fmla="*/ 494 w 496"/>
                    <a:gd name="T17" fmla="*/ 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6" h="794">
                      <a:moveTo>
                        <a:pt x="494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792"/>
                        <a:pt x="0" y="792"/>
                        <a:pt x="0" y="792"/>
                      </a:cubicBezTo>
                      <a:cubicBezTo>
                        <a:pt x="0" y="793"/>
                        <a:pt x="1" y="794"/>
                        <a:pt x="1" y="794"/>
                      </a:cubicBezTo>
                      <a:cubicBezTo>
                        <a:pt x="494" y="794"/>
                        <a:pt x="494" y="794"/>
                        <a:pt x="494" y="794"/>
                      </a:cubicBezTo>
                      <a:cubicBezTo>
                        <a:pt x="495" y="794"/>
                        <a:pt x="496" y="793"/>
                        <a:pt x="496" y="792"/>
                      </a:cubicBezTo>
                      <a:cubicBezTo>
                        <a:pt x="496" y="2"/>
                        <a:pt x="496" y="2"/>
                        <a:pt x="496" y="2"/>
                      </a:cubicBezTo>
                      <a:cubicBezTo>
                        <a:pt x="496" y="1"/>
                        <a:pt x="495" y="0"/>
                        <a:pt x="49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625620"/>
                  <a:endParaRPr lang="en-US" sz="3200" dirty="0">
                    <a:solidFill>
                      <a:srgbClr val="44494E"/>
                    </a:solidFill>
                  </a:endParaRPr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5841867" y="3859165"/>
                <a:ext cx="1737360" cy="1370195"/>
              </a:xfrm>
              <a:prstGeom prst="rect">
                <a:avLst/>
              </a:prstGeom>
              <a:solidFill>
                <a:srgbClr val="EE990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100%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853487" y="5229361"/>
                <a:ext cx="851222" cy="1339091"/>
              </a:xfrm>
              <a:prstGeom prst="rect">
                <a:avLst/>
              </a:prstGeom>
              <a:solidFill>
                <a:srgbClr val="1EA18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170%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704709" y="5229360"/>
                <a:ext cx="886121" cy="1339091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170%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8946776" y="3501451"/>
              <a:ext cx="3980330" cy="3424713"/>
              <a:chOff x="8946776" y="3501451"/>
              <a:chExt cx="3980330" cy="3424713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9849903" y="3501451"/>
                <a:ext cx="2059182" cy="3424713"/>
                <a:chOff x="3984625" y="3275013"/>
                <a:chExt cx="1050925" cy="1747838"/>
              </a:xfrm>
            </p:grpSpPr>
            <p:sp>
              <p:nvSpPr>
                <p:cNvPr id="30" name="Freeform 27"/>
                <p:cNvSpPr>
                  <a:spLocks noEditPoints="1"/>
                </p:cNvSpPr>
                <p:nvPr/>
              </p:nvSpPr>
              <p:spPr bwMode="auto">
                <a:xfrm>
                  <a:off x="3984625" y="3275013"/>
                  <a:ext cx="1050925" cy="1747838"/>
                </a:xfrm>
                <a:custGeom>
                  <a:avLst/>
                  <a:gdLst>
                    <a:gd name="T0" fmla="*/ 477 w 602"/>
                    <a:gd name="T1" fmla="*/ 0 h 1003"/>
                    <a:gd name="T2" fmla="*/ 124 w 602"/>
                    <a:gd name="T3" fmla="*/ 0 h 1003"/>
                    <a:gd name="T4" fmla="*/ 0 w 602"/>
                    <a:gd name="T5" fmla="*/ 125 h 1003"/>
                    <a:gd name="T6" fmla="*/ 0 w 602"/>
                    <a:gd name="T7" fmla="*/ 879 h 1003"/>
                    <a:gd name="T8" fmla="*/ 124 w 602"/>
                    <a:gd name="T9" fmla="*/ 1003 h 1003"/>
                    <a:gd name="T10" fmla="*/ 477 w 602"/>
                    <a:gd name="T11" fmla="*/ 1003 h 1003"/>
                    <a:gd name="T12" fmla="*/ 602 w 602"/>
                    <a:gd name="T13" fmla="*/ 879 h 1003"/>
                    <a:gd name="T14" fmla="*/ 602 w 602"/>
                    <a:gd name="T15" fmla="*/ 125 h 1003"/>
                    <a:gd name="T16" fmla="*/ 477 w 602"/>
                    <a:gd name="T17" fmla="*/ 0 h 1003"/>
                    <a:gd name="T18" fmla="*/ 210 w 602"/>
                    <a:gd name="T19" fmla="*/ 43 h 1003"/>
                    <a:gd name="T20" fmla="*/ 392 w 602"/>
                    <a:gd name="T21" fmla="*/ 43 h 1003"/>
                    <a:gd name="T22" fmla="*/ 401 w 602"/>
                    <a:gd name="T23" fmla="*/ 52 h 1003"/>
                    <a:gd name="T24" fmla="*/ 392 w 602"/>
                    <a:gd name="T25" fmla="*/ 61 h 1003"/>
                    <a:gd name="T26" fmla="*/ 210 w 602"/>
                    <a:gd name="T27" fmla="*/ 61 h 1003"/>
                    <a:gd name="T28" fmla="*/ 201 w 602"/>
                    <a:gd name="T29" fmla="*/ 52 h 1003"/>
                    <a:gd name="T30" fmla="*/ 210 w 602"/>
                    <a:gd name="T31" fmla="*/ 43 h 1003"/>
                    <a:gd name="T32" fmla="*/ 301 w 602"/>
                    <a:gd name="T33" fmla="*/ 977 h 1003"/>
                    <a:gd name="T34" fmla="*/ 270 w 602"/>
                    <a:gd name="T35" fmla="*/ 947 h 1003"/>
                    <a:gd name="T36" fmla="*/ 301 w 602"/>
                    <a:gd name="T37" fmla="*/ 916 h 1003"/>
                    <a:gd name="T38" fmla="*/ 331 w 602"/>
                    <a:gd name="T39" fmla="*/ 947 h 1003"/>
                    <a:gd name="T40" fmla="*/ 301 w 602"/>
                    <a:gd name="T41" fmla="*/ 977 h 1003"/>
                    <a:gd name="T42" fmla="*/ 549 w 602"/>
                    <a:gd name="T43" fmla="*/ 892 h 1003"/>
                    <a:gd name="T44" fmla="*/ 547 w 602"/>
                    <a:gd name="T45" fmla="*/ 894 h 1003"/>
                    <a:gd name="T46" fmla="*/ 54 w 602"/>
                    <a:gd name="T47" fmla="*/ 894 h 1003"/>
                    <a:gd name="T48" fmla="*/ 53 w 602"/>
                    <a:gd name="T49" fmla="*/ 892 h 1003"/>
                    <a:gd name="T50" fmla="*/ 53 w 602"/>
                    <a:gd name="T51" fmla="*/ 102 h 1003"/>
                    <a:gd name="T52" fmla="*/ 54 w 602"/>
                    <a:gd name="T53" fmla="*/ 100 h 1003"/>
                    <a:gd name="T54" fmla="*/ 547 w 602"/>
                    <a:gd name="T55" fmla="*/ 100 h 1003"/>
                    <a:gd name="T56" fmla="*/ 549 w 602"/>
                    <a:gd name="T57" fmla="*/ 102 h 1003"/>
                    <a:gd name="T58" fmla="*/ 549 w 602"/>
                    <a:gd name="T59" fmla="*/ 892 h 10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02" h="1003">
                      <a:moveTo>
                        <a:pt x="477" y="0"/>
                      </a:move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56" y="0"/>
                        <a:pt x="0" y="56"/>
                        <a:pt x="0" y="125"/>
                      </a:cubicBezTo>
                      <a:cubicBezTo>
                        <a:pt x="0" y="879"/>
                        <a:pt x="0" y="879"/>
                        <a:pt x="0" y="879"/>
                      </a:cubicBezTo>
                      <a:cubicBezTo>
                        <a:pt x="0" y="947"/>
                        <a:pt x="56" y="1003"/>
                        <a:pt x="124" y="1003"/>
                      </a:cubicBezTo>
                      <a:cubicBezTo>
                        <a:pt x="477" y="1003"/>
                        <a:pt x="477" y="1003"/>
                        <a:pt x="477" y="1003"/>
                      </a:cubicBezTo>
                      <a:cubicBezTo>
                        <a:pt x="546" y="1003"/>
                        <a:pt x="602" y="947"/>
                        <a:pt x="602" y="879"/>
                      </a:cubicBezTo>
                      <a:cubicBezTo>
                        <a:pt x="602" y="125"/>
                        <a:pt x="602" y="125"/>
                        <a:pt x="602" y="125"/>
                      </a:cubicBezTo>
                      <a:cubicBezTo>
                        <a:pt x="602" y="56"/>
                        <a:pt x="546" y="0"/>
                        <a:pt x="477" y="0"/>
                      </a:cubicBezTo>
                      <a:close/>
                      <a:moveTo>
                        <a:pt x="210" y="43"/>
                      </a:moveTo>
                      <a:cubicBezTo>
                        <a:pt x="392" y="43"/>
                        <a:pt x="392" y="43"/>
                        <a:pt x="392" y="43"/>
                      </a:cubicBezTo>
                      <a:cubicBezTo>
                        <a:pt x="397" y="43"/>
                        <a:pt x="401" y="47"/>
                        <a:pt x="401" y="52"/>
                      </a:cubicBezTo>
                      <a:cubicBezTo>
                        <a:pt x="401" y="57"/>
                        <a:pt x="397" y="61"/>
                        <a:pt x="392" y="61"/>
                      </a:cubicBezTo>
                      <a:cubicBezTo>
                        <a:pt x="210" y="61"/>
                        <a:pt x="210" y="61"/>
                        <a:pt x="210" y="61"/>
                      </a:cubicBezTo>
                      <a:cubicBezTo>
                        <a:pt x="205" y="61"/>
                        <a:pt x="201" y="57"/>
                        <a:pt x="201" y="52"/>
                      </a:cubicBezTo>
                      <a:cubicBezTo>
                        <a:pt x="201" y="47"/>
                        <a:pt x="205" y="43"/>
                        <a:pt x="210" y="43"/>
                      </a:cubicBezTo>
                      <a:close/>
                      <a:moveTo>
                        <a:pt x="301" y="977"/>
                      </a:moveTo>
                      <a:cubicBezTo>
                        <a:pt x="284" y="977"/>
                        <a:pt x="270" y="964"/>
                        <a:pt x="270" y="947"/>
                      </a:cubicBezTo>
                      <a:cubicBezTo>
                        <a:pt x="270" y="930"/>
                        <a:pt x="284" y="916"/>
                        <a:pt x="301" y="916"/>
                      </a:cubicBezTo>
                      <a:cubicBezTo>
                        <a:pt x="318" y="916"/>
                        <a:pt x="331" y="930"/>
                        <a:pt x="331" y="947"/>
                      </a:cubicBezTo>
                      <a:cubicBezTo>
                        <a:pt x="331" y="964"/>
                        <a:pt x="318" y="977"/>
                        <a:pt x="301" y="977"/>
                      </a:cubicBezTo>
                      <a:close/>
                      <a:moveTo>
                        <a:pt x="549" y="892"/>
                      </a:moveTo>
                      <a:cubicBezTo>
                        <a:pt x="549" y="893"/>
                        <a:pt x="548" y="894"/>
                        <a:pt x="547" y="894"/>
                      </a:cubicBezTo>
                      <a:cubicBezTo>
                        <a:pt x="54" y="894"/>
                        <a:pt x="54" y="894"/>
                        <a:pt x="54" y="894"/>
                      </a:cubicBezTo>
                      <a:cubicBezTo>
                        <a:pt x="54" y="894"/>
                        <a:pt x="53" y="893"/>
                        <a:pt x="53" y="892"/>
                      </a:cubicBezTo>
                      <a:cubicBezTo>
                        <a:pt x="53" y="102"/>
                        <a:pt x="53" y="102"/>
                        <a:pt x="53" y="102"/>
                      </a:cubicBezTo>
                      <a:cubicBezTo>
                        <a:pt x="53" y="101"/>
                        <a:pt x="54" y="100"/>
                        <a:pt x="54" y="100"/>
                      </a:cubicBezTo>
                      <a:cubicBezTo>
                        <a:pt x="547" y="100"/>
                        <a:pt x="547" y="100"/>
                        <a:pt x="547" y="100"/>
                      </a:cubicBezTo>
                      <a:cubicBezTo>
                        <a:pt x="548" y="100"/>
                        <a:pt x="549" y="101"/>
                        <a:pt x="549" y="102"/>
                      </a:cubicBezTo>
                      <a:lnTo>
                        <a:pt x="549" y="892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28"/>
                <p:cNvSpPr>
                  <a:spLocks/>
                </p:cNvSpPr>
                <p:nvPr/>
              </p:nvSpPr>
              <p:spPr bwMode="auto">
                <a:xfrm>
                  <a:off x="4075657" y="3449638"/>
                  <a:ext cx="886679" cy="1382713"/>
                </a:xfrm>
                <a:custGeom>
                  <a:avLst/>
                  <a:gdLst>
                    <a:gd name="T0" fmla="*/ 494 w 496"/>
                    <a:gd name="T1" fmla="*/ 0 h 794"/>
                    <a:gd name="T2" fmla="*/ 1 w 496"/>
                    <a:gd name="T3" fmla="*/ 0 h 794"/>
                    <a:gd name="T4" fmla="*/ 0 w 496"/>
                    <a:gd name="T5" fmla="*/ 2 h 794"/>
                    <a:gd name="T6" fmla="*/ 0 w 496"/>
                    <a:gd name="T7" fmla="*/ 792 h 794"/>
                    <a:gd name="T8" fmla="*/ 1 w 496"/>
                    <a:gd name="T9" fmla="*/ 794 h 794"/>
                    <a:gd name="T10" fmla="*/ 494 w 496"/>
                    <a:gd name="T11" fmla="*/ 794 h 794"/>
                    <a:gd name="T12" fmla="*/ 496 w 496"/>
                    <a:gd name="T13" fmla="*/ 792 h 794"/>
                    <a:gd name="T14" fmla="*/ 496 w 496"/>
                    <a:gd name="T15" fmla="*/ 2 h 794"/>
                    <a:gd name="T16" fmla="*/ 494 w 496"/>
                    <a:gd name="T17" fmla="*/ 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6" h="794">
                      <a:moveTo>
                        <a:pt x="494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792"/>
                        <a:pt x="0" y="792"/>
                        <a:pt x="0" y="792"/>
                      </a:cubicBezTo>
                      <a:cubicBezTo>
                        <a:pt x="0" y="793"/>
                        <a:pt x="1" y="794"/>
                        <a:pt x="1" y="794"/>
                      </a:cubicBezTo>
                      <a:cubicBezTo>
                        <a:pt x="494" y="794"/>
                        <a:pt x="494" y="794"/>
                        <a:pt x="494" y="794"/>
                      </a:cubicBezTo>
                      <a:cubicBezTo>
                        <a:pt x="495" y="794"/>
                        <a:pt x="496" y="793"/>
                        <a:pt x="496" y="792"/>
                      </a:cubicBezTo>
                      <a:cubicBezTo>
                        <a:pt x="496" y="2"/>
                        <a:pt x="496" y="2"/>
                        <a:pt x="496" y="2"/>
                      </a:cubicBezTo>
                      <a:cubicBezTo>
                        <a:pt x="496" y="1"/>
                        <a:pt x="495" y="0"/>
                        <a:pt x="49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625620"/>
                  <a:endParaRPr lang="en-US" sz="3200" dirty="0">
                    <a:solidFill>
                      <a:srgbClr val="44494E"/>
                    </a:solidFill>
                  </a:endParaRPr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8946776" y="3843613"/>
                <a:ext cx="3980330" cy="1370195"/>
              </a:xfrm>
              <a:prstGeom prst="rect">
                <a:avLst/>
              </a:prstGeom>
              <a:solidFill>
                <a:srgbClr val="EE990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600px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946776" y="5213809"/>
                <a:ext cx="1932718" cy="1339091"/>
              </a:xfrm>
              <a:prstGeom prst="rect">
                <a:avLst/>
              </a:prstGeom>
              <a:solidFill>
                <a:srgbClr val="1EA18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300px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0879494" y="5213808"/>
                <a:ext cx="2047612" cy="1339091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300px</a:t>
                </a:r>
              </a:p>
            </p:txBody>
          </p:sp>
        </p:grp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 vs. Static Units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40" y="885621"/>
            <a:ext cx="500479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3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8743" y="1774362"/>
            <a:ext cx="14238514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R="5080" algn="ctr">
              <a:lnSpc>
                <a:spcPct val="150000"/>
              </a:lnSpc>
            </a:pPr>
            <a:r>
              <a:rPr 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flow in a responsive web design helps the content to smoothly adjust when the screen size changes, which does not happen in static screens.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952981" y="3941483"/>
            <a:ext cx="6350039" cy="3151061"/>
            <a:chOff x="4932766" y="3941483"/>
            <a:chExt cx="6350039" cy="3151061"/>
          </a:xfrm>
        </p:grpSpPr>
        <p:grpSp>
          <p:nvGrpSpPr>
            <p:cNvPr id="36" name="Group 35"/>
            <p:cNvGrpSpPr/>
            <p:nvPr/>
          </p:nvGrpSpPr>
          <p:grpSpPr>
            <a:xfrm>
              <a:off x="4932766" y="3941483"/>
              <a:ext cx="2924541" cy="3151061"/>
              <a:chOff x="4932766" y="3941483"/>
              <a:chExt cx="2924541" cy="3151061"/>
            </a:xfrm>
          </p:grpSpPr>
          <p:sp>
            <p:nvSpPr>
              <p:cNvPr id="5" name="object 6"/>
              <p:cNvSpPr txBox="1"/>
              <p:nvPr/>
            </p:nvSpPr>
            <p:spPr>
              <a:xfrm>
                <a:off x="5935551" y="6753990"/>
                <a:ext cx="918971" cy="33855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</a:pPr>
                <a:r>
                  <a:rPr sz="2200" b="1" spc="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Flow</a:t>
                </a:r>
                <a:endParaRPr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4932766" y="3941483"/>
                <a:ext cx="2924541" cy="2638407"/>
                <a:chOff x="752641" y="3835872"/>
                <a:chExt cx="2924541" cy="2638407"/>
              </a:xfrm>
            </p:grpSpPr>
            <p:sp>
              <p:nvSpPr>
                <p:cNvPr id="22" name="Freeform 48"/>
                <p:cNvSpPr>
                  <a:spLocks/>
                </p:cNvSpPr>
                <p:nvPr/>
              </p:nvSpPr>
              <p:spPr bwMode="auto">
                <a:xfrm>
                  <a:off x="752641" y="3835872"/>
                  <a:ext cx="2924541" cy="2448924"/>
                </a:xfrm>
                <a:custGeom>
                  <a:avLst/>
                  <a:gdLst>
                    <a:gd name="T0" fmla="*/ 0 w 925"/>
                    <a:gd name="T1" fmla="*/ 684 h 716"/>
                    <a:gd name="T2" fmla="*/ 0 w 925"/>
                    <a:gd name="T3" fmla="*/ 33 h 716"/>
                    <a:gd name="T4" fmla="*/ 32 w 925"/>
                    <a:gd name="T5" fmla="*/ 0 h 716"/>
                    <a:gd name="T6" fmla="*/ 892 w 925"/>
                    <a:gd name="T7" fmla="*/ 0 h 716"/>
                    <a:gd name="T8" fmla="*/ 925 w 925"/>
                    <a:gd name="T9" fmla="*/ 33 h 716"/>
                    <a:gd name="T10" fmla="*/ 925 w 925"/>
                    <a:gd name="T11" fmla="*/ 684 h 716"/>
                    <a:gd name="T12" fmla="*/ 892 w 925"/>
                    <a:gd name="T13" fmla="*/ 716 h 716"/>
                    <a:gd name="T14" fmla="*/ 32 w 925"/>
                    <a:gd name="T15" fmla="*/ 716 h 716"/>
                    <a:gd name="T16" fmla="*/ 0 w 925"/>
                    <a:gd name="T17" fmla="*/ 684 h 7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25" h="716">
                      <a:moveTo>
                        <a:pt x="0" y="684"/>
                      </a:move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4" y="0"/>
                        <a:pt x="32" y="0"/>
                      </a:cubicBezTo>
                      <a:cubicBezTo>
                        <a:pt x="892" y="0"/>
                        <a:pt x="892" y="0"/>
                        <a:pt x="892" y="0"/>
                      </a:cubicBezTo>
                      <a:cubicBezTo>
                        <a:pt x="910" y="0"/>
                        <a:pt x="925" y="15"/>
                        <a:pt x="925" y="33"/>
                      </a:cubicBezTo>
                      <a:cubicBezTo>
                        <a:pt x="925" y="684"/>
                        <a:pt x="925" y="684"/>
                        <a:pt x="925" y="684"/>
                      </a:cubicBezTo>
                      <a:cubicBezTo>
                        <a:pt x="925" y="702"/>
                        <a:pt x="910" y="716"/>
                        <a:pt x="892" y="716"/>
                      </a:cubicBezTo>
                      <a:cubicBezTo>
                        <a:pt x="32" y="716"/>
                        <a:pt x="32" y="716"/>
                        <a:pt x="32" y="716"/>
                      </a:cubicBezTo>
                      <a:cubicBezTo>
                        <a:pt x="14" y="716"/>
                        <a:pt x="0" y="702"/>
                        <a:pt x="0" y="684"/>
                      </a:cubicBezTo>
                      <a:close/>
                    </a:path>
                  </a:pathLst>
                </a:custGeom>
                <a:solidFill>
                  <a:srgbClr val="E7E6E6">
                    <a:lumMod val="85000"/>
                  </a:srgbClr>
                </a:solidFill>
                <a:ln>
                  <a:noFill/>
                </a:ln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62562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494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" name="Oval 51"/>
                <p:cNvSpPr>
                  <a:spLocks noChangeArrowheads="1"/>
                </p:cNvSpPr>
                <p:nvPr/>
              </p:nvSpPr>
              <p:spPr bwMode="auto">
                <a:xfrm>
                  <a:off x="2160077" y="3919333"/>
                  <a:ext cx="107640" cy="114210"/>
                </a:xfrm>
                <a:prstGeom prst="ellipse">
                  <a:avLst/>
                </a:pr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8" name="Group 7"/>
                <p:cNvGrpSpPr/>
                <p:nvPr/>
              </p:nvGrpSpPr>
              <p:grpSpPr>
                <a:xfrm>
                  <a:off x="764016" y="3855640"/>
                  <a:ext cx="2913166" cy="2618639"/>
                  <a:chOff x="764016" y="3855640"/>
                  <a:chExt cx="2913166" cy="2618639"/>
                </a:xfrm>
              </p:grpSpPr>
              <p:sp>
                <p:nvSpPr>
                  <p:cNvPr id="23" name="Freeform 49"/>
                  <p:cNvSpPr>
                    <a:spLocks/>
                  </p:cNvSpPr>
                  <p:nvPr/>
                </p:nvSpPr>
                <p:spPr bwMode="auto">
                  <a:xfrm>
                    <a:off x="768889" y="3855640"/>
                    <a:ext cx="2890016" cy="2618639"/>
                  </a:xfrm>
                  <a:custGeom>
                    <a:avLst/>
                    <a:gdLst>
                      <a:gd name="T0" fmla="*/ 0 w 914"/>
                      <a:gd name="T1" fmla="*/ 678 h 704"/>
                      <a:gd name="T2" fmla="*/ 0 w 914"/>
                      <a:gd name="T3" fmla="*/ 27 h 704"/>
                      <a:gd name="T4" fmla="*/ 27 w 914"/>
                      <a:gd name="T5" fmla="*/ 0 h 704"/>
                      <a:gd name="T6" fmla="*/ 887 w 914"/>
                      <a:gd name="T7" fmla="*/ 0 h 704"/>
                      <a:gd name="T8" fmla="*/ 914 w 914"/>
                      <a:gd name="T9" fmla="*/ 27 h 704"/>
                      <a:gd name="T10" fmla="*/ 914 w 914"/>
                      <a:gd name="T11" fmla="*/ 678 h 704"/>
                      <a:gd name="T12" fmla="*/ 887 w 914"/>
                      <a:gd name="T13" fmla="*/ 704 h 704"/>
                      <a:gd name="T14" fmla="*/ 27 w 914"/>
                      <a:gd name="T15" fmla="*/ 704 h 704"/>
                      <a:gd name="T16" fmla="*/ 0 w 914"/>
                      <a:gd name="T17" fmla="*/ 678 h 7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14" h="704">
                        <a:moveTo>
                          <a:pt x="0" y="678"/>
                        </a:moveTo>
                        <a:cubicBezTo>
                          <a:pt x="0" y="27"/>
                          <a:pt x="0" y="27"/>
                          <a:pt x="0" y="27"/>
                        </a:cubicBezTo>
                        <a:cubicBezTo>
                          <a:pt x="0" y="12"/>
                          <a:pt x="12" y="0"/>
                          <a:pt x="27" y="0"/>
                        </a:cubicBezTo>
                        <a:cubicBezTo>
                          <a:pt x="887" y="0"/>
                          <a:pt x="887" y="0"/>
                          <a:pt x="887" y="0"/>
                        </a:cubicBezTo>
                        <a:cubicBezTo>
                          <a:pt x="902" y="0"/>
                          <a:pt x="914" y="12"/>
                          <a:pt x="914" y="27"/>
                        </a:cubicBezTo>
                        <a:cubicBezTo>
                          <a:pt x="914" y="678"/>
                          <a:pt x="914" y="678"/>
                          <a:pt x="914" y="678"/>
                        </a:cubicBezTo>
                        <a:cubicBezTo>
                          <a:pt x="914" y="692"/>
                          <a:pt x="902" y="704"/>
                          <a:pt x="887" y="704"/>
                        </a:cubicBezTo>
                        <a:cubicBezTo>
                          <a:pt x="27" y="704"/>
                          <a:pt x="27" y="704"/>
                          <a:pt x="27" y="704"/>
                        </a:cubicBezTo>
                        <a:cubicBezTo>
                          <a:pt x="12" y="704"/>
                          <a:pt x="0" y="692"/>
                          <a:pt x="0" y="678"/>
                        </a:cubicBezTo>
                        <a:close/>
                      </a:path>
                    </a:pathLst>
                  </a:custGeom>
                  <a:solidFill>
                    <a:srgbClr val="666665"/>
                  </a:solidFill>
                  <a:ln w="0">
                    <a:solidFill>
                      <a:srgbClr val="666665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4" name="Freeform 50"/>
                  <p:cNvSpPr>
                    <a:spLocks/>
                  </p:cNvSpPr>
                  <p:nvPr/>
                </p:nvSpPr>
                <p:spPr bwMode="auto">
                  <a:xfrm>
                    <a:off x="768889" y="3855640"/>
                    <a:ext cx="2487891" cy="1372716"/>
                  </a:xfrm>
                  <a:custGeom>
                    <a:avLst/>
                    <a:gdLst>
                      <a:gd name="T0" fmla="*/ 0 w 787"/>
                      <a:gd name="T1" fmla="*/ 401 h 401"/>
                      <a:gd name="T2" fmla="*/ 0 w 787"/>
                      <a:gd name="T3" fmla="*/ 27 h 401"/>
                      <a:gd name="T4" fmla="*/ 27 w 787"/>
                      <a:gd name="T5" fmla="*/ 0 h 401"/>
                      <a:gd name="T6" fmla="*/ 787 w 787"/>
                      <a:gd name="T7" fmla="*/ 0 h 401"/>
                      <a:gd name="T8" fmla="*/ 0 w 787"/>
                      <a:gd name="T9" fmla="*/ 401 h 4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7" h="401">
                        <a:moveTo>
                          <a:pt x="0" y="401"/>
                        </a:moveTo>
                        <a:cubicBezTo>
                          <a:pt x="0" y="27"/>
                          <a:pt x="0" y="27"/>
                          <a:pt x="0" y="27"/>
                        </a:cubicBezTo>
                        <a:cubicBezTo>
                          <a:pt x="0" y="12"/>
                          <a:pt x="12" y="0"/>
                          <a:pt x="27" y="0"/>
                        </a:cubicBezTo>
                        <a:cubicBezTo>
                          <a:pt x="787" y="0"/>
                          <a:pt x="787" y="0"/>
                          <a:pt x="787" y="0"/>
                        </a:cubicBezTo>
                        <a:lnTo>
                          <a:pt x="0" y="401"/>
                        </a:lnTo>
                        <a:close/>
                      </a:path>
                    </a:pathLst>
                  </a:custGeom>
                  <a:solidFill>
                    <a:srgbClr val="E7E6E6">
                      <a:lumMod val="95000"/>
                      <a:alpha val="10000"/>
                    </a:srgbClr>
                  </a:solidFill>
                  <a:ln>
                    <a:noFill/>
                  </a:ln>
                </p:spPr>
                <p:txBody>
                  <a:bodyPr vert="horz" wrap="square" lIns="162560" tIns="81280" rIns="162560" bIns="81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162562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4494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764016" y="4160032"/>
                    <a:ext cx="2913166" cy="1557861"/>
                  </a:xfrm>
                  <a:prstGeom prst="rect">
                    <a:avLst/>
                  </a:prstGeom>
                  <a:solidFill>
                    <a:srgbClr val="64E2C7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3" name="Oval 2"/>
                  <p:cNvSpPr/>
                  <p:nvPr/>
                </p:nvSpPr>
                <p:spPr>
                  <a:xfrm>
                    <a:off x="945392" y="5945303"/>
                    <a:ext cx="365760" cy="3657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" name="Rectangle 3"/>
                  <p:cNvSpPr/>
                  <p:nvPr/>
                </p:nvSpPr>
                <p:spPr>
                  <a:xfrm>
                    <a:off x="1473198" y="6070310"/>
                    <a:ext cx="1945628" cy="86198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2187640" y="6228818"/>
                    <a:ext cx="182880" cy="18288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37" name="Group 36"/>
            <p:cNvGrpSpPr/>
            <p:nvPr/>
          </p:nvGrpSpPr>
          <p:grpSpPr>
            <a:xfrm>
              <a:off x="8369639" y="3945459"/>
              <a:ext cx="2913166" cy="3147085"/>
              <a:chOff x="8369639" y="3945459"/>
              <a:chExt cx="2913166" cy="3147085"/>
            </a:xfrm>
          </p:grpSpPr>
          <p:sp>
            <p:nvSpPr>
              <p:cNvPr id="6" name="object 7"/>
              <p:cNvSpPr txBox="1"/>
              <p:nvPr/>
            </p:nvSpPr>
            <p:spPr>
              <a:xfrm>
                <a:off x="9292541" y="6753990"/>
                <a:ext cx="1067363" cy="33855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</a:pPr>
                <a:r>
                  <a:rPr sz="2200" b="1" spc="5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Static</a:t>
                </a:r>
                <a:endParaRPr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8369639" y="3945459"/>
                <a:ext cx="2913166" cy="2618639"/>
                <a:chOff x="764016" y="3855640"/>
                <a:chExt cx="2913166" cy="2618639"/>
              </a:xfrm>
            </p:grpSpPr>
            <p:sp>
              <p:nvSpPr>
                <p:cNvPr id="29" name="Freeform 49"/>
                <p:cNvSpPr>
                  <a:spLocks/>
                </p:cNvSpPr>
                <p:nvPr/>
              </p:nvSpPr>
              <p:spPr bwMode="auto">
                <a:xfrm>
                  <a:off x="768889" y="3855640"/>
                  <a:ext cx="2890016" cy="2618639"/>
                </a:xfrm>
                <a:custGeom>
                  <a:avLst/>
                  <a:gdLst>
                    <a:gd name="T0" fmla="*/ 0 w 914"/>
                    <a:gd name="T1" fmla="*/ 678 h 704"/>
                    <a:gd name="T2" fmla="*/ 0 w 914"/>
                    <a:gd name="T3" fmla="*/ 27 h 704"/>
                    <a:gd name="T4" fmla="*/ 27 w 914"/>
                    <a:gd name="T5" fmla="*/ 0 h 704"/>
                    <a:gd name="T6" fmla="*/ 887 w 914"/>
                    <a:gd name="T7" fmla="*/ 0 h 704"/>
                    <a:gd name="T8" fmla="*/ 914 w 914"/>
                    <a:gd name="T9" fmla="*/ 27 h 704"/>
                    <a:gd name="T10" fmla="*/ 914 w 914"/>
                    <a:gd name="T11" fmla="*/ 678 h 704"/>
                    <a:gd name="T12" fmla="*/ 887 w 914"/>
                    <a:gd name="T13" fmla="*/ 704 h 704"/>
                    <a:gd name="T14" fmla="*/ 27 w 914"/>
                    <a:gd name="T15" fmla="*/ 704 h 704"/>
                    <a:gd name="T16" fmla="*/ 0 w 914"/>
                    <a:gd name="T17" fmla="*/ 678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4" h="704">
                      <a:moveTo>
                        <a:pt x="0" y="678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887" y="0"/>
                        <a:pt x="887" y="0"/>
                        <a:pt x="887" y="0"/>
                      </a:cubicBezTo>
                      <a:cubicBezTo>
                        <a:pt x="902" y="0"/>
                        <a:pt x="914" y="12"/>
                        <a:pt x="914" y="27"/>
                      </a:cubicBezTo>
                      <a:cubicBezTo>
                        <a:pt x="914" y="678"/>
                        <a:pt x="914" y="678"/>
                        <a:pt x="914" y="678"/>
                      </a:cubicBezTo>
                      <a:cubicBezTo>
                        <a:pt x="914" y="692"/>
                        <a:pt x="902" y="704"/>
                        <a:pt x="887" y="704"/>
                      </a:cubicBezTo>
                      <a:cubicBezTo>
                        <a:pt x="27" y="704"/>
                        <a:pt x="27" y="704"/>
                        <a:pt x="27" y="704"/>
                      </a:cubicBezTo>
                      <a:cubicBezTo>
                        <a:pt x="12" y="704"/>
                        <a:pt x="0" y="692"/>
                        <a:pt x="0" y="678"/>
                      </a:cubicBez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50"/>
                <p:cNvSpPr>
                  <a:spLocks/>
                </p:cNvSpPr>
                <p:nvPr/>
              </p:nvSpPr>
              <p:spPr bwMode="auto">
                <a:xfrm>
                  <a:off x="768889" y="3855640"/>
                  <a:ext cx="2487891" cy="1372716"/>
                </a:xfrm>
                <a:custGeom>
                  <a:avLst/>
                  <a:gdLst>
                    <a:gd name="T0" fmla="*/ 0 w 787"/>
                    <a:gd name="T1" fmla="*/ 401 h 401"/>
                    <a:gd name="T2" fmla="*/ 0 w 787"/>
                    <a:gd name="T3" fmla="*/ 27 h 401"/>
                    <a:gd name="T4" fmla="*/ 27 w 787"/>
                    <a:gd name="T5" fmla="*/ 0 h 401"/>
                    <a:gd name="T6" fmla="*/ 787 w 787"/>
                    <a:gd name="T7" fmla="*/ 0 h 401"/>
                    <a:gd name="T8" fmla="*/ 0 w 787"/>
                    <a:gd name="T9" fmla="*/ 40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7" h="401">
                      <a:moveTo>
                        <a:pt x="0" y="401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787" y="0"/>
                        <a:pt x="787" y="0"/>
                        <a:pt x="787" y="0"/>
                      </a:cubicBezTo>
                      <a:lnTo>
                        <a:pt x="0" y="401"/>
                      </a:lnTo>
                      <a:close/>
                    </a:path>
                  </a:pathLst>
                </a:custGeom>
                <a:solidFill>
                  <a:srgbClr val="E7E6E6">
                    <a:lumMod val="95000"/>
                    <a:alpha val="10000"/>
                  </a:srgbClr>
                </a:solidFill>
                <a:ln>
                  <a:noFill/>
                </a:ln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62562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494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945392" y="5945303"/>
                  <a:ext cx="365760" cy="36576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473198" y="6070310"/>
                  <a:ext cx="1945628" cy="8619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2187640" y="622881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Rectangle 52"/>
                <p:cNvSpPr>
                  <a:spLocks noChangeArrowheads="1"/>
                </p:cNvSpPr>
                <p:nvPr/>
              </p:nvSpPr>
              <p:spPr bwMode="auto">
                <a:xfrm>
                  <a:off x="764016" y="4160032"/>
                  <a:ext cx="2913166" cy="1910278"/>
                </a:xfrm>
                <a:prstGeom prst="rect">
                  <a:avLst/>
                </a:prstGeom>
                <a:solidFill>
                  <a:srgbClr val="64E2C7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</p:grpSp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vs. Static</a:t>
            </a:r>
          </a:p>
        </p:txBody>
      </p:sp>
      <p:pic>
        <p:nvPicPr>
          <p:cNvPr id="39" name="Picture 3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60" y="885621"/>
            <a:ext cx="300835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9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7763" y="1562582"/>
            <a:ext cx="14380474" cy="4537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R="5080" algn="ctr">
              <a:lnSpc>
                <a:spcPts val="3000"/>
              </a:lnSpc>
            </a:pPr>
            <a:r>
              <a:rPr 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presence of breakpoints allows you to adapt your content to the screen size when screen size changes.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689486" y="4167299"/>
            <a:ext cx="2594248" cy="3980602"/>
            <a:chOff x="2689486" y="4167299"/>
            <a:chExt cx="2594248" cy="3980602"/>
          </a:xfrm>
        </p:grpSpPr>
        <p:sp>
          <p:nvSpPr>
            <p:cNvPr id="5" name="object 6"/>
            <p:cNvSpPr txBox="1"/>
            <p:nvPr/>
          </p:nvSpPr>
          <p:spPr>
            <a:xfrm>
              <a:off x="2689486" y="7809347"/>
              <a:ext cx="2594248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200" b="1" spc="1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With</a:t>
              </a:r>
              <a:r>
                <a:rPr sz="2200" b="1" spc="-8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z="2200" b="1" spc="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Breakpoints</a:t>
              </a:r>
              <a:endParaRPr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57019" y="4167299"/>
              <a:ext cx="2059182" cy="3424713"/>
              <a:chOff x="2108213" y="2768768"/>
              <a:chExt cx="2059182" cy="342471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108213" y="2768768"/>
                <a:ext cx="2059182" cy="3424713"/>
                <a:chOff x="3984625" y="3275013"/>
                <a:chExt cx="1050925" cy="1747838"/>
              </a:xfrm>
            </p:grpSpPr>
            <p:sp>
              <p:nvSpPr>
                <p:cNvPr id="26" name="Freeform 27"/>
                <p:cNvSpPr>
                  <a:spLocks noEditPoints="1"/>
                </p:cNvSpPr>
                <p:nvPr/>
              </p:nvSpPr>
              <p:spPr bwMode="auto">
                <a:xfrm>
                  <a:off x="3984625" y="3275013"/>
                  <a:ext cx="1050925" cy="1747838"/>
                </a:xfrm>
                <a:custGeom>
                  <a:avLst/>
                  <a:gdLst>
                    <a:gd name="T0" fmla="*/ 477 w 602"/>
                    <a:gd name="T1" fmla="*/ 0 h 1003"/>
                    <a:gd name="T2" fmla="*/ 124 w 602"/>
                    <a:gd name="T3" fmla="*/ 0 h 1003"/>
                    <a:gd name="T4" fmla="*/ 0 w 602"/>
                    <a:gd name="T5" fmla="*/ 125 h 1003"/>
                    <a:gd name="T6" fmla="*/ 0 w 602"/>
                    <a:gd name="T7" fmla="*/ 879 h 1003"/>
                    <a:gd name="T8" fmla="*/ 124 w 602"/>
                    <a:gd name="T9" fmla="*/ 1003 h 1003"/>
                    <a:gd name="T10" fmla="*/ 477 w 602"/>
                    <a:gd name="T11" fmla="*/ 1003 h 1003"/>
                    <a:gd name="T12" fmla="*/ 602 w 602"/>
                    <a:gd name="T13" fmla="*/ 879 h 1003"/>
                    <a:gd name="T14" fmla="*/ 602 w 602"/>
                    <a:gd name="T15" fmla="*/ 125 h 1003"/>
                    <a:gd name="T16" fmla="*/ 477 w 602"/>
                    <a:gd name="T17" fmla="*/ 0 h 1003"/>
                    <a:gd name="T18" fmla="*/ 210 w 602"/>
                    <a:gd name="T19" fmla="*/ 43 h 1003"/>
                    <a:gd name="T20" fmla="*/ 392 w 602"/>
                    <a:gd name="T21" fmla="*/ 43 h 1003"/>
                    <a:gd name="T22" fmla="*/ 401 w 602"/>
                    <a:gd name="T23" fmla="*/ 52 h 1003"/>
                    <a:gd name="T24" fmla="*/ 392 w 602"/>
                    <a:gd name="T25" fmla="*/ 61 h 1003"/>
                    <a:gd name="T26" fmla="*/ 210 w 602"/>
                    <a:gd name="T27" fmla="*/ 61 h 1003"/>
                    <a:gd name="T28" fmla="*/ 201 w 602"/>
                    <a:gd name="T29" fmla="*/ 52 h 1003"/>
                    <a:gd name="T30" fmla="*/ 210 w 602"/>
                    <a:gd name="T31" fmla="*/ 43 h 1003"/>
                    <a:gd name="T32" fmla="*/ 301 w 602"/>
                    <a:gd name="T33" fmla="*/ 977 h 1003"/>
                    <a:gd name="T34" fmla="*/ 270 w 602"/>
                    <a:gd name="T35" fmla="*/ 947 h 1003"/>
                    <a:gd name="T36" fmla="*/ 301 w 602"/>
                    <a:gd name="T37" fmla="*/ 916 h 1003"/>
                    <a:gd name="T38" fmla="*/ 331 w 602"/>
                    <a:gd name="T39" fmla="*/ 947 h 1003"/>
                    <a:gd name="T40" fmla="*/ 301 w 602"/>
                    <a:gd name="T41" fmla="*/ 977 h 1003"/>
                    <a:gd name="T42" fmla="*/ 549 w 602"/>
                    <a:gd name="T43" fmla="*/ 892 h 1003"/>
                    <a:gd name="T44" fmla="*/ 547 w 602"/>
                    <a:gd name="T45" fmla="*/ 894 h 1003"/>
                    <a:gd name="T46" fmla="*/ 54 w 602"/>
                    <a:gd name="T47" fmla="*/ 894 h 1003"/>
                    <a:gd name="T48" fmla="*/ 53 w 602"/>
                    <a:gd name="T49" fmla="*/ 892 h 1003"/>
                    <a:gd name="T50" fmla="*/ 53 w 602"/>
                    <a:gd name="T51" fmla="*/ 102 h 1003"/>
                    <a:gd name="T52" fmla="*/ 54 w 602"/>
                    <a:gd name="T53" fmla="*/ 100 h 1003"/>
                    <a:gd name="T54" fmla="*/ 547 w 602"/>
                    <a:gd name="T55" fmla="*/ 100 h 1003"/>
                    <a:gd name="T56" fmla="*/ 549 w 602"/>
                    <a:gd name="T57" fmla="*/ 102 h 1003"/>
                    <a:gd name="T58" fmla="*/ 549 w 602"/>
                    <a:gd name="T59" fmla="*/ 892 h 10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02" h="1003">
                      <a:moveTo>
                        <a:pt x="477" y="0"/>
                      </a:move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56" y="0"/>
                        <a:pt x="0" y="56"/>
                        <a:pt x="0" y="125"/>
                      </a:cubicBezTo>
                      <a:cubicBezTo>
                        <a:pt x="0" y="879"/>
                        <a:pt x="0" y="879"/>
                        <a:pt x="0" y="879"/>
                      </a:cubicBezTo>
                      <a:cubicBezTo>
                        <a:pt x="0" y="947"/>
                        <a:pt x="56" y="1003"/>
                        <a:pt x="124" y="1003"/>
                      </a:cubicBezTo>
                      <a:cubicBezTo>
                        <a:pt x="477" y="1003"/>
                        <a:pt x="477" y="1003"/>
                        <a:pt x="477" y="1003"/>
                      </a:cubicBezTo>
                      <a:cubicBezTo>
                        <a:pt x="546" y="1003"/>
                        <a:pt x="602" y="947"/>
                        <a:pt x="602" y="879"/>
                      </a:cubicBezTo>
                      <a:cubicBezTo>
                        <a:pt x="602" y="125"/>
                        <a:pt x="602" y="125"/>
                        <a:pt x="602" y="125"/>
                      </a:cubicBezTo>
                      <a:cubicBezTo>
                        <a:pt x="602" y="56"/>
                        <a:pt x="546" y="0"/>
                        <a:pt x="477" y="0"/>
                      </a:cubicBezTo>
                      <a:close/>
                      <a:moveTo>
                        <a:pt x="210" y="43"/>
                      </a:moveTo>
                      <a:cubicBezTo>
                        <a:pt x="392" y="43"/>
                        <a:pt x="392" y="43"/>
                        <a:pt x="392" y="43"/>
                      </a:cubicBezTo>
                      <a:cubicBezTo>
                        <a:pt x="397" y="43"/>
                        <a:pt x="401" y="47"/>
                        <a:pt x="401" y="52"/>
                      </a:cubicBezTo>
                      <a:cubicBezTo>
                        <a:pt x="401" y="57"/>
                        <a:pt x="397" y="61"/>
                        <a:pt x="392" y="61"/>
                      </a:cubicBezTo>
                      <a:cubicBezTo>
                        <a:pt x="210" y="61"/>
                        <a:pt x="210" y="61"/>
                        <a:pt x="210" y="61"/>
                      </a:cubicBezTo>
                      <a:cubicBezTo>
                        <a:pt x="205" y="61"/>
                        <a:pt x="201" y="57"/>
                        <a:pt x="201" y="52"/>
                      </a:cubicBezTo>
                      <a:cubicBezTo>
                        <a:pt x="201" y="47"/>
                        <a:pt x="205" y="43"/>
                        <a:pt x="210" y="43"/>
                      </a:cubicBezTo>
                      <a:close/>
                      <a:moveTo>
                        <a:pt x="301" y="977"/>
                      </a:moveTo>
                      <a:cubicBezTo>
                        <a:pt x="284" y="977"/>
                        <a:pt x="270" y="964"/>
                        <a:pt x="270" y="947"/>
                      </a:cubicBezTo>
                      <a:cubicBezTo>
                        <a:pt x="270" y="930"/>
                        <a:pt x="284" y="916"/>
                        <a:pt x="301" y="916"/>
                      </a:cubicBezTo>
                      <a:cubicBezTo>
                        <a:pt x="318" y="916"/>
                        <a:pt x="331" y="930"/>
                        <a:pt x="331" y="947"/>
                      </a:cubicBezTo>
                      <a:cubicBezTo>
                        <a:pt x="331" y="964"/>
                        <a:pt x="318" y="977"/>
                        <a:pt x="301" y="977"/>
                      </a:cubicBezTo>
                      <a:close/>
                      <a:moveTo>
                        <a:pt x="549" y="892"/>
                      </a:moveTo>
                      <a:cubicBezTo>
                        <a:pt x="549" y="893"/>
                        <a:pt x="548" y="894"/>
                        <a:pt x="547" y="894"/>
                      </a:cubicBezTo>
                      <a:cubicBezTo>
                        <a:pt x="54" y="894"/>
                        <a:pt x="54" y="894"/>
                        <a:pt x="54" y="894"/>
                      </a:cubicBezTo>
                      <a:cubicBezTo>
                        <a:pt x="54" y="894"/>
                        <a:pt x="53" y="893"/>
                        <a:pt x="53" y="892"/>
                      </a:cubicBezTo>
                      <a:cubicBezTo>
                        <a:pt x="53" y="102"/>
                        <a:pt x="53" y="102"/>
                        <a:pt x="53" y="102"/>
                      </a:cubicBezTo>
                      <a:cubicBezTo>
                        <a:pt x="53" y="101"/>
                        <a:pt x="54" y="100"/>
                        <a:pt x="54" y="100"/>
                      </a:cubicBezTo>
                      <a:cubicBezTo>
                        <a:pt x="547" y="100"/>
                        <a:pt x="547" y="100"/>
                        <a:pt x="547" y="100"/>
                      </a:cubicBezTo>
                      <a:cubicBezTo>
                        <a:pt x="548" y="100"/>
                        <a:pt x="549" y="101"/>
                        <a:pt x="549" y="102"/>
                      </a:cubicBezTo>
                      <a:lnTo>
                        <a:pt x="549" y="892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28"/>
                <p:cNvSpPr>
                  <a:spLocks/>
                </p:cNvSpPr>
                <p:nvPr/>
              </p:nvSpPr>
              <p:spPr bwMode="auto">
                <a:xfrm>
                  <a:off x="4075657" y="3449638"/>
                  <a:ext cx="886679" cy="1382713"/>
                </a:xfrm>
                <a:custGeom>
                  <a:avLst/>
                  <a:gdLst>
                    <a:gd name="T0" fmla="*/ 494 w 496"/>
                    <a:gd name="T1" fmla="*/ 0 h 794"/>
                    <a:gd name="T2" fmla="*/ 1 w 496"/>
                    <a:gd name="T3" fmla="*/ 0 h 794"/>
                    <a:gd name="T4" fmla="*/ 0 w 496"/>
                    <a:gd name="T5" fmla="*/ 2 h 794"/>
                    <a:gd name="T6" fmla="*/ 0 w 496"/>
                    <a:gd name="T7" fmla="*/ 792 h 794"/>
                    <a:gd name="T8" fmla="*/ 1 w 496"/>
                    <a:gd name="T9" fmla="*/ 794 h 794"/>
                    <a:gd name="T10" fmla="*/ 494 w 496"/>
                    <a:gd name="T11" fmla="*/ 794 h 794"/>
                    <a:gd name="T12" fmla="*/ 496 w 496"/>
                    <a:gd name="T13" fmla="*/ 792 h 794"/>
                    <a:gd name="T14" fmla="*/ 496 w 496"/>
                    <a:gd name="T15" fmla="*/ 2 h 794"/>
                    <a:gd name="T16" fmla="*/ 494 w 496"/>
                    <a:gd name="T17" fmla="*/ 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6" h="794">
                      <a:moveTo>
                        <a:pt x="494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792"/>
                        <a:pt x="0" y="792"/>
                        <a:pt x="0" y="792"/>
                      </a:cubicBezTo>
                      <a:cubicBezTo>
                        <a:pt x="0" y="793"/>
                        <a:pt x="1" y="794"/>
                        <a:pt x="1" y="794"/>
                      </a:cubicBezTo>
                      <a:cubicBezTo>
                        <a:pt x="494" y="794"/>
                        <a:pt x="494" y="794"/>
                        <a:pt x="494" y="794"/>
                      </a:cubicBezTo>
                      <a:cubicBezTo>
                        <a:pt x="495" y="794"/>
                        <a:pt x="496" y="793"/>
                        <a:pt x="496" y="792"/>
                      </a:cubicBezTo>
                      <a:cubicBezTo>
                        <a:pt x="496" y="2"/>
                        <a:pt x="496" y="2"/>
                        <a:pt x="496" y="2"/>
                      </a:cubicBezTo>
                      <a:cubicBezTo>
                        <a:pt x="496" y="1"/>
                        <a:pt x="495" y="0"/>
                        <a:pt x="49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625620"/>
                  <a:endParaRPr lang="en-US" sz="3200" dirty="0">
                    <a:solidFill>
                      <a:srgbClr val="44494E"/>
                    </a:solidFill>
                  </a:endParaRP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2286580" y="3110929"/>
                <a:ext cx="1736499" cy="804856"/>
              </a:xfrm>
              <a:prstGeom prst="rect">
                <a:avLst/>
              </a:prstGeom>
              <a:solidFill>
                <a:srgbClr val="FFC6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286581" y="5028281"/>
                <a:ext cx="1737344" cy="796393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354705" y="4115454"/>
                <a:ext cx="711226" cy="71122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218331" y="4125511"/>
                <a:ext cx="711226" cy="71122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748175" y="3147557"/>
            <a:ext cx="2894889" cy="2618639"/>
            <a:chOff x="4964356" y="3961251"/>
            <a:chExt cx="2894889" cy="2618639"/>
          </a:xfrm>
        </p:grpSpPr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6360417" y="4024944"/>
              <a:ext cx="107640" cy="114210"/>
            </a:xfrm>
            <a:prstGeom prst="ellipse">
              <a:avLst/>
            </a:prstGeom>
            <a:solidFill>
              <a:srgbClr val="666665"/>
            </a:solidFill>
            <a:ln w="0">
              <a:solidFill>
                <a:srgbClr val="66666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4969229" y="3961251"/>
              <a:ext cx="2890016" cy="2618639"/>
            </a:xfrm>
            <a:custGeom>
              <a:avLst/>
              <a:gdLst>
                <a:gd name="T0" fmla="*/ 0 w 914"/>
                <a:gd name="T1" fmla="*/ 678 h 704"/>
                <a:gd name="T2" fmla="*/ 0 w 914"/>
                <a:gd name="T3" fmla="*/ 27 h 704"/>
                <a:gd name="T4" fmla="*/ 27 w 914"/>
                <a:gd name="T5" fmla="*/ 0 h 704"/>
                <a:gd name="T6" fmla="*/ 887 w 914"/>
                <a:gd name="T7" fmla="*/ 0 h 704"/>
                <a:gd name="T8" fmla="*/ 914 w 914"/>
                <a:gd name="T9" fmla="*/ 27 h 704"/>
                <a:gd name="T10" fmla="*/ 914 w 914"/>
                <a:gd name="T11" fmla="*/ 678 h 704"/>
                <a:gd name="T12" fmla="*/ 887 w 914"/>
                <a:gd name="T13" fmla="*/ 704 h 704"/>
                <a:gd name="T14" fmla="*/ 27 w 914"/>
                <a:gd name="T15" fmla="*/ 704 h 704"/>
                <a:gd name="T16" fmla="*/ 0 w 914"/>
                <a:gd name="T17" fmla="*/ 678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4" h="704">
                  <a:moveTo>
                    <a:pt x="0" y="67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887" y="0"/>
                    <a:pt x="887" y="0"/>
                    <a:pt x="887" y="0"/>
                  </a:cubicBezTo>
                  <a:cubicBezTo>
                    <a:pt x="902" y="0"/>
                    <a:pt x="914" y="12"/>
                    <a:pt x="914" y="27"/>
                  </a:cubicBezTo>
                  <a:cubicBezTo>
                    <a:pt x="914" y="678"/>
                    <a:pt x="914" y="678"/>
                    <a:pt x="914" y="678"/>
                  </a:cubicBezTo>
                  <a:cubicBezTo>
                    <a:pt x="914" y="692"/>
                    <a:pt x="902" y="704"/>
                    <a:pt x="887" y="704"/>
                  </a:cubicBezTo>
                  <a:cubicBezTo>
                    <a:pt x="27" y="704"/>
                    <a:pt x="27" y="704"/>
                    <a:pt x="27" y="704"/>
                  </a:cubicBezTo>
                  <a:cubicBezTo>
                    <a:pt x="12" y="704"/>
                    <a:pt x="0" y="692"/>
                    <a:pt x="0" y="678"/>
                  </a:cubicBezTo>
                  <a:close/>
                </a:path>
              </a:pathLst>
            </a:custGeom>
            <a:solidFill>
              <a:srgbClr val="666665"/>
            </a:solidFill>
            <a:ln w="0">
              <a:solidFill>
                <a:srgbClr val="66666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4969229" y="3961251"/>
              <a:ext cx="2487891" cy="1372716"/>
            </a:xfrm>
            <a:custGeom>
              <a:avLst/>
              <a:gdLst>
                <a:gd name="T0" fmla="*/ 0 w 787"/>
                <a:gd name="T1" fmla="*/ 401 h 401"/>
                <a:gd name="T2" fmla="*/ 0 w 787"/>
                <a:gd name="T3" fmla="*/ 27 h 401"/>
                <a:gd name="T4" fmla="*/ 27 w 787"/>
                <a:gd name="T5" fmla="*/ 0 h 401"/>
                <a:gd name="T6" fmla="*/ 787 w 787"/>
                <a:gd name="T7" fmla="*/ 0 h 401"/>
                <a:gd name="T8" fmla="*/ 0 w 787"/>
                <a:gd name="T9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7" h="401">
                  <a:moveTo>
                    <a:pt x="0" y="40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787" y="0"/>
                    <a:pt x="787" y="0"/>
                    <a:pt x="787" y="0"/>
                  </a:cubicBezTo>
                  <a:lnTo>
                    <a:pt x="0" y="401"/>
                  </a:lnTo>
                  <a:close/>
                </a:path>
              </a:pathLst>
            </a:custGeom>
            <a:solidFill>
              <a:srgbClr val="E7E6E6">
                <a:lumMod val="95000"/>
                <a:alpha val="10000"/>
              </a:srgbClr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625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494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Rectangle 52"/>
            <p:cNvSpPr>
              <a:spLocks noChangeArrowheads="1"/>
            </p:cNvSpPr>
            <p:nvPr/>
          </p:nvSpPr>
          <p:spPr bwMode="auto">
            <a:xfrm>
              <a:off x="4964356" y="4265643"/>
              <a:ext cx="1423624" cy="1557861"/>
            </a:xfrm>
            <a:prstGeom prst="rect">
              <a:avLst/>
            </a:prstGeom>
            <a:solidFill>
              <a:srgbClr val="FFC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145732" y="5937587"/>
              <a:ext cx="365760" cy="3657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6387980" y="6334429"/>
              <a:ext cx="182880" cy="182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6387980" y="4263858"/>
              <a:ext cx="1471265" cy="155786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5748943" y="5937587"/>
              <a:ext cx="365760" cy="3657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6625736" y="5929387"/>
              <a:ext cx="365760" cy="3657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7228947" y="5929387"/>
              <a:ext cx="365760" cy="3657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429021" y="4509459"/>
            <a:ext cx="3083365" cy="3946219"/>
            <a:chOff x="10429021" y="4509459"/>
            <a:chExt cx="3083365" cy="3946219"/>
          </a:xfrm>
        </p:grpSpPr>
        <p:sp>
          <p:nvSpPr>
            <p:cNvPr id="6" name="object 7"/>
            <p:cNvSpPr txBox="1"/>
            <p:nvPr/>
          </p:nvSpPr>
          <p:spPr>
            <a:xfrm>
              <a:off x="10429021" y="8117124"/>
              <a:ext cx="3083365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200" b="1" spc="10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Without</a:t>
              </a:r>
              <a:r>
                <a:rPr sz="2200" b="1" spc="-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z="2200" b="1" spc="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Breakpoints</a:t>
              </a:r>
              <a:endParaRPr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11012840" y="4509459"/>
              <a:ext cx="1915726" cy="3286945"/>
              <a:chOff x="8336418" y="3513357"/>
              <a:chExt cx="2059182" cy="3424713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8336418" y="3513357"/>
                <a:ext cx="2059182" cy="3424713"/>
                <a:chOff x="2108213" y="2768768"/>
                <a:chExt cx="2059182" cy="3424713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2108213" y="2768768"/>
                  <a:ext cx="2059182" cy="3424713"/>
                  <a:chOff x="3984625" y="3275013"/>
                  <a:chExt cx="1050925" cy="1747838"/>
                </a:xfrm>
              </p:grpSpPr>
              <p:sp>
                <p:nvSpPr>
                  <p:cNvPr id="90" name="Freeform 27"/>
                  <p:cNvSpPr>
                    <a:spLocks noEditPoints="1"/>
                  </p:cNvSpPr>
                  <p:nvPr/>
                </p:nvSpPr>
                <p:spPr bwMode="auto">
                  <a:xfrm>
                    <a:off x="3984625" y="3275013"/>
                    <a:ext cx="1050925" cy="1747838"/>
                  </a:xfrm>
                  <a:custGeom>
                    <a:avLst/>
                    <a:gdLst>
                      <a:gd name="T0" fmla="*/ 477 w 602"/>
                      <a:gd name="T1" fmla="*/ 0 h 1003"/>
                      <a:gd name="T2" fmla="*/ 124 w 602"/>
                      <a:gd name="T3" fmla="*/ 0 h 1003"/>
                      <a:gd name="T4" fmla="*/ 0 w 602"/>
                      <a:gd name="T5" fmla="*/ 125 h 1003"/>
                      <a:gd name="T6" fmla="*/ 0 w 602"/>
                      <a:gd name="T7" fmla="*/ 879 h 1003"/>
                      <a:gd name="T8" fmla="*/ 124 w 602"/>
                      <a:gd name="T9" fmla="*/ 1003 h 1003"/>
                      <a:gd name="T10" fmla="*/ 477 w 602"/>
                      <a:gd name="T11" fmla="*/ 1003 h 1003"/>
                      <a:gd name="T12" fmla="*/ 602 w 602"/>
                      <a:gd name="T13" fmla="*/ 879 h 1003"/>
                      <a:gd name="T14" fmla="*/ 602 w 602"/>
                      <a:gd name="T15" fmla="*/ 125 h 1003"/>
                      <a:gd name="T16" fmla="*/ 477 w 602"/>
                      <a:gd name="T17" fmla="*/ 0 h 1003"/>
                      <a:gd name="T18" fmla="*/ 210 w 602"/>
                      <a:gd name="T19" fmla="*/ 43 h 1003"/>
                      <a:gd name="T20" fmla="*/ 392 w 602"/>
                      <a:gd name="T21" fmla="*/ 43 h 1003"/>
                      <a:gd name="T22" fmla="*/ 401 w 602"/>
                      <a:gd name="T23" fmla="*/ 52 h 1003"/>
                      <a:gd name="T24" fmla="*/ 392 w 602"/>
                      <a:gd name="T25" fmla="*/ 61 h 1003"/>
                      <a:gd name="T26" fmla="*/ 210 w 602"/>
                      <a:gd name="T27" fmla="*/ 61 h 1003"/>
                      <a:gd name="T28" fmla="*/ 201 w 602"/>
                      <a:gd name="T29" fmla="*/ 52 h 1003"/>
                      <a:gd name="T30" fmla="*/ 210 w 602"/>
                      <a:gd name="T31" fmla="*/ 43 h 1003"/>
                      <a:gd name="T32" fmla="*/ 301 w 602"/>
                      <a:gd name="T33" fmla="*/ 977 h 1003"/>
                      <a:gd name="T34" fmla="*/ 270 w 602"/>
                      <a:gd name="T35" fmla="*/ 947 h 1003"/>
                      <a:gd name="T36" fmla="*/ 301 w 602"/>
                      <a:gd name="T37" fmla="*/ 916 h 1003"/>
                      <a:gd name="T38" fmla="*/ 331 w 602"/>
                      <a:gd name="T39" fmla="*/ 947 h 1003"/>
                      <a:gd name="T40" fmla="*/ 301 w 602"/>
                      <a:gd name="T41" fmla="*/ 977 h 1003"/>
                      <a:gd name="T42" fmla="*/ 549 w 602"/>
                      <a:gd name="T43" fmla="*/ 892 h 1003"/>
                      <a:gd name="T44" fmla="*/ 547 w 602"/>
                      <a:gd name="T45" fmla="*/ 894 h 1003"/>
                      <a:gd name="T46" fmla="*/ 54 w 602"/>
                      <a:gd name="T47" fmla="*/ 894 h 1003"/>
                      <a:gd name="T48" fmla="*/ 53 w 602"/>
                      <a:gd name="T49" fmla="*/ 892 h 1003"/>
                      <a:gd name="T50" fmla="*/ 53 w 602"/>
                      <a:gd name="T51" fmla="*/ 102 h 1003"/>
                      <a:gd name="T52" fmla="*/ 54 w 602"/>
                      <a:gd name="T53" fmla="*/ 100 h 1003"/>
                      <a:gd name="T54" fmla="*/ 547 w 602"/>
                      <a:gd name="T55" fmla="*/ 100 h 1003"/>
                      <a:gd name="T56" fmla="*/ 549 w 602"/>
                      <a:gd name="T57" fmla="*/ 102 h 1003"/>
                      <a:gd name="T58" fmla="*/ 549 w 602"/>
                      <a:gd name="T59" fmla="*/ 892 h 10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602" h="1003">
                        <a:moveTo>
                          <a:pt x="477" y="0"/>
                        </a:moveTo>
                        <a:cubicBezTo>
                          <a:pt x="124" y="0"/>
                          <a:pt x="124" y="0"/>
                          <a:pt x="124" y="0"/>
                        </a:cubicBezTo>
                        <a:cubicBezTo>
                          <a:pt x="56" y="0"/>
                          <a:pt x="0" y="56"/>
                          <a:pt x="0" y="125"/>
                        </a:cubicBezTo>
                        <a:cubicBezTo>
                          <a:pt x="0" y="879"/>
                          <a:pt x="0" y="879"/>
                          <a:pt x="0" y="879"/>
                        </a:cubicBezTo>
                        <a:cubicBezTo>
                          <a:pt x="0" y="947"/>
                          <a:pt x="56" y="1003"/>
                          <a:pt x="124" y="1003"/>
                        </a:cubicBezTo>
                        <a:cubicBezTo>
                          <a:pt x="477" y="1003"/>
                          <a:pt x="477" y="1003"/>
                          <a:pt x="477" y="1003"/>
                        </a:cubicBezTo>
                        <a:cubicBezTo>
                          <a:pt x="546" y="1003"/>
                          <a:pt x="602" y="947"/>
                          <a:pt x="602" y="879"/>
                        </a:cubicBezTo>
                        <a:cubicBezTo>
                          <a:pt x="602" y="125"/>
                          <a:pt x="602" y="125"/>
                          <a:pt x="602" y="125"/>
                        </a:cubicBezTo>
                        <a:cubicBezTo>
                          <a:pt x="602" y="56"/>
                          <a:pt x="546" y="0"/>
                          <a:pt x="477" y="0"/>
                        </a:cubicBezTo>
                        <a:close/>
                        <a:moveTo>
                          <a:pt x="210" y="43"/>
                        </a:moveTo>
                        <a:cubicBezTo>
                          <a:pt x="392" y="43"/>
                          <a:pt x="392" y="43"/>
                          <a:pt x="392" y="43"/>
                        </a:cubicBezTo>
                        <a:cubicBezTo>
                          <a:pt x="397" y="43"/>
                          <a:pt x="401" y="47"/>
                          <a:pt x="401" y="52"/>
                        </a:cubicBezTo>
                        <a:cubicBezTo>
                          <a:pt x="401" y="57"/>
                          <a:pt x="397" y="61"/>
                          <a:pt x="392" y="61"/>
                        </a:cubicBezTo>
                        <a:cubicBezTo>
                          <a:pt x="210" y="61"/>
                          <a:pt x="210" y="61"/>
                          <a:pt x="210" y="61"/>
                        </a:cubicBezTo>
                        <a:cubicBezTo>
                          <a:pt x="205" y="61"/>
                          <a:pt x="201" y="57"/>
                          <a:pt x="201" y="52"/>
                        </a:cubicBezTo>
                        <a:cubicBezTo>
                          <a:pt x="201" y="47"/>
                          <a:pt x="205" y="43"/>
                          <a:pt x="210" y="43"/>
                        </a:cubicBezTo>
                        <a:close/>
                        <a:moveTo>
                          <a:pt x="301" y="977"/>
                        </a:moveTo>
                        <a:cubicBezTo>
                          <a:pt x="284" y="977"/>
                          <a:pt x="270" y="964"/>
                          <a:pt x="270" y="947"/>
                        </a:cubicBezTo>
                        <a:cubicBezTo>
                          <a:pt x="270" y="930"/>
                          <a:pt x="284" y="916"/>
                          <a:pt x="301" y="916"/>
                        </a:cubicBezTo>
                        <a:cubicBezTo>
                          <a:pt x="318" y="916"/>
                          <a:pt x="331" y="930"/>
                          <a:pt x="331" y="947"/>
                        </a:cubicBezTo>
                        <a:cubicBezTo>
                          <a:pt x="331" y="964"/>
                          <a:pt x="318" y="977"/>
                          <a:pt x="301" y="977"/>
                        </a:cubicBezTo>
                        <a:close/>
                        <a:moveTo>
                          <a:pt x="549" y="892"/>
                        </a:moveTo>
                        <a:cubicBezTo>
                          <a:pt x="549" y="893"/>
                          <a:pt x="548" y="894"/>
                          <a:pt x="547" y="894"/>
                        </a:cubicBezTo>
                        <a:cubicBezTo>
                          <a:pt x="54" y="894"/>
                          <a:pt x="54" y="894"/>
                          <a:pt x="54" y="894"/>
                        </a:cubicBezTo>
                        <a:cubicBezTo>
                          <a:pt x="54" y="894"/>
                          <a:pt x="53" y="893"/>
                          <a:pt x="53" y="892"/>
                        </a:cubicBezTo>
                        <a:cubicBezTo>
                          <a:pt x="53" y="102"/>
                          <a:pt x="53" y="102"/>
                          <a:pt x="53" y="102"/>
                        </a:cubicBezTo>
                        <a:cubicBezTo>
                          <a:pt x="53" y="101"/>
                          <a:pt x="54" y="100"/>
                          <a:pt x="54" y="100"/>
                        </a:cubicBezTo>
                        <a:cubicBezTo>
                          <a:pt x="547" y="100"/>
                          <a:pt x="547" y="100"/>
                          <a:pt x="547" y="100"/>
                        </a:cubicBezTo>
                        <a:cubicBezTo>
                          <a:pt x="548" y="100"/>
                          <a:pt x="549" y="101"/>
                          <a:pt x="549" y="102"/>
                        </a:cubicBezTo>
                        <a:lnTo>
                          <a:pt x="549" y="892"/>
                        </a:lnTo>
                        <a:close/>
                      </a:path>
                    </a:pathLst>
                  </a:custGeom>
                  <a:solidFill>
                    <a:srgbClr val="666665"/>
                  </a:solidFill>
                  <a:ln w="0">
                    <a:solidFill>
                      <a:srgbClr val="666665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1" name="Freeform 28"/>
                  <p:cNvSpPr>
                    <a:spLocks/>
                  </p:cNvSpPr>
                  <p:nvPr/>
                </p:nvSpPr>
                <p:spPr bwMode="auto">
                  <a:xfrm>
                    <a:off x="4075657" y="3467432"/>
                    <a:ext cx="886679" cy="1400021"/>
                  </a:xfrm>
                  <a:custGeom>
                    <a:avLst/>
                    <a:gdLst>
                      <a:gd name="T0" fmla="*/ 494 w 496"/>
                      <a:gd name="T1" fmla="*/ 0 h 794"/>
                      <a:gd name="T2" fmla="*/ 1 w 496"/>
                      <a:gd name="T3" fmla="*/ 0 h 794"/>
                      <a:gd name="T4" fmla="*/ 0 w 496"/>
                      <a:gd name="T5" fmla="*/ 2 h 794"/>
                      <a:gd name="T6" fmla="*/ 0 w 496"/>
                      <a:gd name="T7" fmla="*/ 792 h 794"/>
                      <a:gd name="T8" fmla="*/ 1 w 496"/>
                      <a:gd name="T9" fmla="*/ 794 h 794"/>
                      <a:gd name="T10" fmla="*/ 494 w 496"/>
                      <a:gd name="T11" fmla="*/ 794 h 794"/>
                      <a:gd name="T12" fmla="*/ 496 w 496"/>
                      <a:gd name="T13" fmla="*/ 792 h 794"/>
                      <a:gd name="T14" fmla="*/ 496 w 496"/>
                      <a:gd name="T15" fmla="*/ 2 h 794"/>
                      <a:gd name="T16" fmla="*/ 494 w 496"/>
                      <a:gd name="T17" fmla="*/ 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96" h="794">
                        <a:moveTo>
                          <a:pt x="494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792"/>
                          <a:pt x="0" y="792"/>
                          <a:pt x="0" y="792"/>
                        </a:cubicBezTo>
                        <a:cubicBezTo>
                          <a:pt x="0" y="793"/>
                          <a:pt x="1" y="794"/>
                          <a:pt x="1" y="794"/>
                        </a:cubicBezTo>
                        <a:cubicBezTo>
                          <a:pt x="494" y="794"/>
                          <a:pt x="494" y="794"/>
                          <a:pt x="494" y="794"/>
                        </a:cubicBezTo>
                        <a:cubicBezTo>
                          <a:pt x="495" y="794"/>
                          <a:pt x="496" y="793"/>
                          <a:pt x="496" y="792"/>
                        </a:cubicBezTo>
                        <a:cubicBezTo>
                          <a:pt x="496" y="2"/>
                          <a:pt x="496" y="2"/>
                          <a:pt x="496" y="2"/>
                        </a:cubicBezTo>
                        <a:cubicBezTo>
                          <a:pt x="496" y="1"/>
                          <a:pt x="495" y="0"/>
                          <a:pt x="494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txBody>
                  <a:bodyPr vert="horz" wrap="square" lIns="162560" tIns="81280" rIns="162560" bIns="81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625620"/>
                    <a:endParaRPr lang="en-US" sz="3200" dirty="0">
                      <a:solidFill>
                        <a:srgbClr val="44494E"/>
                      </a:solidFill>
                    </a:endParaRPr>
                  </a:p>
                </p:txBody>
              </p:sp>
            </p:grpSp>
            <p:sp>
              <p:nvSpPr>
                <p:cNvPr id="86" name="Rectangle 85"/>
                <p:cNvSpPr/>
                <p:nvPr/>
              </p:nvSpPr>
              <p:spPr>
                <a:xfrm>
                  <a:off x="2286579" y="3551790"/>
                  <a:ext cx="868681" cy="1719782"/>
                </a:xfrm>
                <a:prstGeom prst="rect">
                  <a:avLst/>
                </a:prstGeom>
                <a:solidFill>
                  <a:srgbClr val="FFC6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3155260" y="3550656"/>
                  <a:ext cx="868664" cy="172091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endParaRPr>
                </a:p>
              </p:txBody>
            </p:sp>
          </p:grpSp>
          <p:sp>
            <p:nvSpPr>
              <p:cNvPr id="92" name="Oval 91"/>
              <p:cNvSpPr/>
              <p:nvPr/>
            </p:nvSpPr>
            <p:spPr>
              <a:xfrm>
                <a:off x="8597067" y="6060109"/>
                <a:ext cx="274320" cy="2743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8980077" y="6068847"/>
                <a:ext cx="274320" cy="2743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9476320" y="6060109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9879442" y="6056321"/>
                <a:ext cx="274320" cy="27432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00" name="Straight Arrow Connector 99"/>
          <p:cNvCxnSpPr/>
          <p:nvPr/>
        </p:nvCxnSpPr>
        <p:spPr>
          <a:xfrm flipH="1">
            <a:off x="5453149" y="5426477"/>
            <a:ext cx="881150" cy="693990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rot="16200000" flipH="1">
            <a:off x="9902228" y="5437641"/>
            <a:ext cx="881150" cy="693990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Breakpoints vs. Without Breakpoints</a:t>
            </a:r>
          </a:p>
        </p:txBody>
      </p:sp>
      <p:pic>
        <p:nvPicPr>
          <p:cNvPr id="42" name="Picture 4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885621"/>
            <a:ext cx="886432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19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3756" y="1832773"/>
            <a:ext cx="13588488" cy="4537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R="5080" algn="ctr">
              <a:lnSpc>
                <a:spcPts val="3000"/>
              </a:lnSpc>
            </a:pPr>
            <a:r>
              <a:rPr 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vector adapts to the resolutions of the retina, and its quality is independent of the screen resolution.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531516" y="3483181"/>
            <a:ext cx="7192968" cy="3204080"/>
            <a:chOff x="4176102" y="3483181"/>
            <a:chExt cx="7192968" cy="3204080"/>
          </a:xfrm>
        </p:grpSpPr>
        <p:sp>
          <p:nvSpPr>
            <p:cNvPr id="5" name="object 7"/>
            <p:cNvSpPr txBox="1"/>
            <p:nvPr/>
          </p:nvSpPr>
          <p:spPr>
            <a:xfrm>
              <a:off x="9317129" y="6348707"/>
              <a:ext cx="1213866" cy="33855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sz="2200" b="1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Image</a:t>
              </a:r>
              <a:endParaRPr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object 6"/>
            <p:cNvSpPr txBox="1"/>
            <p:nvPr/>
          </p:nvSpPr>
          <p:spPr>
            <a:xfrm>
              <a:off x="4965553" y="6348707"/>
              <a:ext cx="1311113" cy="33855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sz="2200" b="1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Vector</a:t>
              </a:r>
              <a:endParaRPr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176102" y="3483181"/>
              <a:ext cx="7192968" cy="2618858"/>
              <a:chOff x="4176102" y="3483181"/>
              <a:chExt cx="7192968" cy="261885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4176102" y="3483181"/>
                <a:ext cx="2890016" cy="2618639"/>
                <a:chOff x="4969229" y="3961251"/>
                <a:chExt cx="2890016" cy="2618639"/>
              </a:xfrm>
            </p:grpSpPr>
            <p:sp>
              <p:nvSpPr>
                <p:cNvPr id="12" name="Oval 11"/>
                <p:cNvSpPr>
                  <a:spLocks noChangeArrowheads="1"/>
                </p:cNvSpPr>
                <p:nvPr/>
              </p:nvSpPr>
              <p:spPr bwMode="auto">
                <a:xfrm>
                  <a:off x="6360417" y="4024944"/>
                  <a:ext cx="107640" cy="114210"/>
                </a:xfrm>
                <a:prstGeom prst="ellipse">
                  <a:avLst/>
                </a:pr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49"/>
                <p:cNvSpPr>
                  <a:spLocks/>
                </p:cNvSpPr>
                <p:nvPr/>
              </p:nvSpPr>
              <p:spPr bwMode="auto">
                <a:xfrm>
                  <a:off x="4969229" y="3961251"/>
                  <a:ext cx="2890016" cy="2618639"/>
                </a:xfrm>
                <a:custGeom>
                  <a:avLst/>
                  <a:gdLst>
                    <a:gd name="T0" fmla="*/ 0 w 914"/>
                    <a:gd name="T1" fmla="*/ 678 h 704"/>
                    <a:gd name="T2" fmla="*/ 0 w 914"/>
                    <a:gd name="T3" fmla="*/ 27 h 704"/>
                    <a:gd name="T4" fmla="*/ 27 w 914"/>
                    <a:gd name="T5" fmla="*/ 0 h 704"/>
                    <a:gd name="T6" fmla="*/ 887 w 914"/>
                    <a:gd name="T7" fmla="*/ 0 h 704"/>
                    <a:gd name="T8" fmla="*/ 914 w 914"/>
                    <a:gd name="T9" fmla="*/ 27 h 704"/>
                    <a:gd name="T10" fmla="*/ 914 w 914"/>
                    <a:gd name="T11" fmla="*/ 678 h 704"/>
                    <a:gd name="T12" fmla="*/ 887 w 914"/>
                    <a:gd name="T13" fmla="*/ 704 h 704"/>
                    <a:gd name="T14" fmla="*/ 27 w 914"/>
                    <a:gd name="T15" fmla="*/ 704 h 704"/>
                    <a:gd name="T16" fmla="*/ 0 w 914"/>
                    <a:gd name="T17" fmla="*/ 678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4" h="704">
                      <a:moveTo>
                        <a:pt x="0" y="678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887" y="0"/>
                        <a:pt x="887" y="0"/>
                        <a:pt x="887" y="0"/>
                      </a:cubicBezTo>
                      <a:cubicBezTo>
                        <a:pt x="902" y="0"/>
                        <a:pt x="914" y="12"/>
                        <a:pt x="914" y="27"/>
                      </a:cubicBezTo>
                      <a:cubicBezTo>
                        <a:pt x="914" y="678"/>
                        <a:pt x="914" y="678"/>
                        <a:pt x="914" y="678"/>
                      </a:cubicBezTo>
                      <a:cubicBezTo>
                        <a:pt x="914" y="692"/>
                        <a:pt x="902" y="704"/>
                        <a:pt x="887" y="704"/>
                      </a:cubicBezTo>
                      <a:cubicBezTo>
                        <a:pt x="27" y="704"/>
                        <a:pt x="27" y="704"/>
                        <a:pt x="27" y="704"/>
                      </a:cubicBezTo>
                      <a:cubicBezTo>
                        <a:pt x="12" y="704"/>
                        <a:pt x="0" y="692"/>
                        <a:pt x="0" y="678"/>
                      </a:cubicBez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50"/>
                <p:cNvSpPr>
                  <a:spLocks/>
                </p:cNvSpPr>
                <p:nvPr/>
              </p:nvSpPr>
              <p:spPr bwMode="auto">
                <a:xfrm>
                  <a:off x="4969229" y="3961251"/>
                  <a:ext cx="2487891" cy="1372716"/>
                </a:xfrm>
                <a:custGeom>
                  <a:avLst/>
                  <a:gdLst>
                    <a:gd name="T0" fmla="*/ 0 w 787"/>
                    <a:gd name="T1" fmla="*/ 401 h 401"/>
                    <a:gd name="T2" fmla="*/ 0 w 787"/>
                    <a:gd name="T3" fmla="*/ 27 h 401"/>
                    <a:gd name="T4" fmla="*/ 27 w 787"/>
                    <a:gd name="T5" fmla="*/ 0 h 401"/>
                    <a:gd name="T6" fmla="*/ 787 w 787"/>
                    <a:gd name="T7" fmla="*/ 0 h 401"/>
                    <a:gd name="T8" fmla="*/ 0 w 787"/>
                    <a:gd name="T9" fmla="*/ 40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7" h="401">
                      <a:moveTo>
                        <a:pt x="0" y="401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787" y="0"/>
                        <a:pt x="787" y="0"/>
                        <a:pt x="787" y="0"/>
                      </a:cubicBezTo>
                      <a:lnTo>
                        <a:pt x="0" y="401"/>
                      </a:lnTo>
                      <a:close/>
                    </a:path>
                  </a:pathLst>
                </a:custGeom>
                <a:solidFill>
                  <a:srgbClr val="E7E6E6">
                    <a:lumMod val="95000"/>
                    <a:alpha val="10000"/>
                  </a:srgbClr>
                </a:solidFill>
                <a:ln>
                  <a:noFill/>
                </a:ln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62562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494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5503363" y="4401255"/>
                  <a:ext cx="1714107" cy="171410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8479054" y="3483400"/>
                <a:ext cx="2890016" cy="2618639"/>
                <a:chOff x="7361623" y="4352497"/>
                <a:chExt cx="2890016" cy="2618639"/>
              </a:xfrm>
            </p:grpSpPr>
            <p:sp>
              <p:nvSpPr>
                <p:cNvPr id="23" name="Oval 22"/>
                <p:cNvSpPr>
                  <a:spLocks noChangeArrowheads="1"/>
                </p:cNvSpPr>
                <p:nvPr/>
              </p:nvSpPr>
              <p:spPr bwMode="auto">
                <a:xfrm>
                  <a:off x="8752811" y="4416190"/>
                  <a:ext cx="107640" cy="114210"/>
                </a:xfrm>
                <a:prstGeom prst="ellipse">
                  <a:avLst/>
                </a:pr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" name="Freeform 49"/>
                <p:cNvSpPr>
                  <a:spLocks/>
                </p:cNvSpPr>
                <p:nvPr/>
              </p:nvSpPr>
              <p:spPr bwMode="auto">
                <a:xfrm>
                  <a:off x="7361623" y="4352497"/>
                  <a:ext cx="2890016" cy="2618639"/>
                </a:xfrm>
                <a:custGeom>
                  <a:avLst/>
                  <a:gdLst>
                    <a:gd name="T0" fmla="*/ 0 w 914"/>
                    <a:gd name="T1" fmla="*/ 678 h 704"/>
                    <a:gd name="T2" fmla="*/ 0 w 914"/>
                    <a:gd name="T3" fmla="*/ 27 h 704"/>
                    <a:gd name="T4" fmla="*/ 27 w 914"/>
                    <a:gd name="T5" fmla="*/ 0 h 704"/>
                    <a:gd name="T6" fmla="*/ 887 w 914"/>
                    <a:gd name="T7" fmla="*/ 0 h 704"/>
                    <a:gd name="T8" fmla="*/ 914 w 914"/>
                    <a:gd name="T9" fmla="*/ 27 h 704"/>
                    <a:gd name="T10" fmla="*/ 914 w 914"/>
                    <a:gd name="T11" fmla="*/ 678 h 704"/>
                    <a:gd name="T12" fmla="*/ 887 w 914"/>
                    <a:gd name="T13" fmla="*/ 704 h 704"/>
                    <a:gd name="T14" fmla="*/ 27 w 914"/>
                    <a:gd name="T15" fmla="*/ 704 h 704"/>
                    <a:gd name="T16" fmla="*/ 0 w 914"/>
                    <a:gd name="T17" fmla="*/ 678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4" h="704">
                      <a:moveTo>
                        <a:pt x="0" y="678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887" y="0"/>
                        <a:pt x="887" y="0"/>
                        <a:pt x="887" y="0"/>
                      </a:cubicBezTo>
                      <a:cubicBezTo>
                        <a:pt x="902" y="0"/>
                        <a:pt x="914" y="12"/>
                        <a:pt x="914" y="27"/>
                      </a:cubicBezTo>
                      <a:cubicBezTo>
                        <a:pt x="914" y="678"/>
                        <a:pt x="914" y="678"/>
                        <a:pt x="914" y="678"/>
                      </a:cubicBezTo>
                      <a:cubicBezTo>
                        <a:pt x="914" y="692"/>
                        <a:pt x="902" y="704"/>
                        <a:pt x="887" y="704"/>
                      </a:cubicBezTo>
                      <a:cubicBezTo>
                        <a:pt x="27" y="704"/>
                        <a:pt x="27" y="704"/>
                        <a:pt x="27" y="704"/>
                      </a:cubicBezTo>
                      <a:cubicBezTo>
                        <a:pt x="12" y="704"/>
                        <a:pt x="0" y="692"/>
                        <a:pt x="0" y="678"/>
                      </a:cubicBez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Freeform 50"/>
                <p:cNvSpPr>
                  <a:spLocks/>
                </p:cNvSpPr>
                <p:nvPr/>
              </p:nvSpPr>
              <p:spPr bwMode="auto">
                <a:xfrm>
                  <a:off x="7361623" y="4352497"/>
                  <a:ext cx="2487891" cy="1372716"/>
                </a:xfrm>
                <a:custGeom>
                  <a:avLst/>
                  <a:gdLst>
                    <a:gd name="T0" fmla="*/ 0 w 787"/>
                    <a:gd name="T1" fmla="*/ 401 h 401"/>
                    <a:gd name="T2" fmla="*/ 0 w 787"/>
                    <a:gd name="T3" fmla="*/ 27 h 401"/>
                    <a:gd name="T4" fmla="*/ 27 w 787"/>
                    <a:gd name="T5" fmla="*/ 0 h 401"/>
                    <a:gd name="T6" fmla="*/ 787 w 787"/>
                    <a:gd name="T7" fmla="*/ 0 h 401"/>
                    <a:gd name="T8" fmla="*/ 0 w 787"/>
                    <a:gd name="T9" fmla="*/ 40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7" h="401">
                      <a:moveTo>
                        <a:pt x="0" y="401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787" y="0"/>
                        <a:pt x="787" y="0"/>
                        <a:pt x="787" y="0"/>
                      </a:cubicBezTo>
                      <a:lnTo>
                        <a:pt x="0" y="401"/>
                      </a:lnTo>
                      <a:close/>
                    </a:path>
                  </a:pathLst>
                </a:custGeom>
                <a:solidFill>
                  <a:srgbClr val="E7E6E6">
                    <a:lumMod val="95000"/>
                    <a:alpha val="10000"/>
                  </a:srgbClr>
                </a:solidFill>
                <a:ln>
                  <a:noFill/>
                </a:ln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62562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494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7895757" y="4792501"/>
                  <a:ext cx="1714107" cy="171410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1"/>
                  </a:solidFill>
                </a:ln>
                <a:effectLst>
                  <a:outerShdw blurRad="508000" dist="50800" algn="ct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Vectors vs. Images</a:t>
            </a:r>
          </a:p>
        </p:txBody>
      </p:sp>
      <p:pic>
        <p:nvPicPr>
          <p:cNvPr id="20" name="Picture 1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885621"/>
            <a:ext cx="40446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61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05175" y="3138837"/>
            <a:ext cx="46041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To develop a mobile-first design: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196070" y="2925259"/>
            <a:ext cx="4572494" cy="3476820"/>
            <a:chOff x="2209800" y="1947863"/>
            <a:chExt cx="4206875" cy="3198812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3630613" y="1947863"/>
              <a:ext cx="2176463" cy="3033712"/>
            </a:xfrm>
            <a:custGeom>
              <a:avLst/>
              <a:gdLst>
                <a:gd name="T0" fmla="*/ 535 w 579"/>
                <a:gd name="T1" fmla="*/ 0 h 806"/>
                <a:gd name="T2" fmla="*/ 44 w 579"/>
                <a:gd name="T3" fmla="*/ 0 h 806"/>
                <a:gd name="T4" fmla="*/ 0 w 579"/>
                <a:gd name="T5" fmla="*/ 44 h 806"/>
                <a:gd name="T6" fmla="*/ 0 w 579"/>
                <a:gd name="T7" fmla="*/ 762 h 806"/>
                <a:gd name="T8" fmla="*/ 44 w 579"/>
                <a:gd name="T9" fmla="*/ 806 h 806"/>
                <a:gd name="T10" fmla="*/ 535 w 579"/>
                <a:gd name="T11" fmla="*/ 806 h 806"/>
                <a:gd name="T12" fmla="*/ 579 w 579"/>
                <a:gd name="T13" fmla="*/ 762 h 806"/>
                <a:gd name="T14" fmla="*/ 579 w 579"/>
                <a:gd name="T15" fmla="*/ 44 h 806"/>
                <a:gd name="T16" fmla="*/ 535 w 579"/>
                <a:gd name="T17" fmla="*/ 0 h 806"/>
                <a:gd name="T18" fmla="*/ 251 w 579"/>
                <a:gd name="T19" fmla="*/ 17 h 806"/>
                <a:gd name="T20" fmla="*/ 328 w 579"/>
                <a:gd name="T21" fmla="*/ 17 h 806"/>
                <a:gd name="T22" fmla="*/ 331 w 579"/>
                <a:gd name="T23" fmla="*/ 20 h 806"/>
                <a:gd name="T24" fmla="*/ 328 w 579"/>
                <a:gd name="T25" fmla="*/ 23 h 806"/>
                <a:gd name="T26" fmla="*/ 251 w 579"/>
                <a:gd name="T27" fmla="*/ 23 h 806"/>
                <a:gd name="T28" fmla="*/ 248 w 579"/>
                <a:gd name="T29" fmla="*/ 20 h 806"/>
                <a:gd name="T30" fmla="*/ 251 w 579"/>
                <a:gd name="T31" fmla="*/ 17 h 806"/>
                <a:gd name="T32" fmla="*/ 290 w 579"/>
                <a:gd name="T33" fmla="*/ 790 h 806"/>
                <a:gd name="T34" fmla="*/ 270 w 579"/>
                <a:gd name="T35" fmla="*/ 771 h 806"/>
                <a:gd name="T36" fmla="*/ 290 w 579"/>
                <a:gd name="T37" fmla="*/ 752 h 806"/>
                <a:gd name="T38" fmla="*/ 309 w 579"/>
                <a:gd name="T39" fmla="*/ 771 h 806"/>
                <a:gd name="T40" fmla="*/ 290 w 579"/>
                <a:gd name="T41" fmla="*/ 790 h 806"/>
                <a:gd name="T42" fmla="*/ 537 w 579"/>
                <a:gd name="T43" fmla="*/ 735 h 806"/>
                <a:gd name="T44" fmla="*/ 43 w 579"/>
                <a:gd name="T45" fmla="*/ 735 h 806"/>
                <a:gd name="T46" fmla="*/ 43 w 579"/>
                <a:gd name="T47" fmla="*/ 36 h 806"/>
                <a:gd name="T48" fmla="*/ 537 w 579"/>
                <a:gd name="T49" fmla="*/ 36 h 806"/>
                <a:gd name="T50" fmla="*/ 537 w 579"/>
                <a:gd name="T51" fmla="*/ 735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9" h="806">
                  <a:moveTo>
                    <a:pt x="535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762"/>
                    <a:pt x="0" y="762"/>
                    <a:pt x="0" y="762"/>
                  </a:cubicBezTo>
                  <a:cubicBezTo>
                    <a:pt x="0" y="786"/>
                    <a:pt x="20" y="806"/>
                    <a:pt x="44" y="806"/>
                  </a:cubicBezTo>
                  <a:cubicBezTo>
                    <a:pt x="535" y="806"/>
                    <a:pt x="535" y="806"/>
                    <a:pt x="535" y="806"/>
                  </a:cubicBezTo>
                  <a:cubicBezTo>
                    <a:pt x="559" y="806"/>
                    <a:pt x="579" y="786"/>
                    <a:pt x="579" y="762"/>
                  </a:cubicBezTo>
                  <a:cubicBezTo>
                    <a:pt x="579" y="44"/>
                    <a:pt x="579" y="44"/>
                    <a:pt x="579" y="44"/>
                  </a:cubicBezTo>
                  <a:cubicBezTo>
                    <a:pt x="579" y="20"/>
                    <a:pt x="559" y="0"/>
                    <a:pt x="535" y="0"/>
                  </a:cubicBezTo>
                  <a:close/>
                  <a:moveTo>
                    <a:pt x="251" y="17"/>
                  </a:moveTo>
                  <a:cubicBezTo>
                    <a:pt x="328" y="17"/>
                    <a:pt x="328" y="17"/>
                    <a:pt x="328" y="17"/>
                  </a:cubicBezTo>
                  <a:cubicBezTo>
                    <a:pt x="330" y="17"/>
                    <a:pt x="331" y="18"/>
                    <a:pt x="331" y="20"/>
                  </a:cubicBezTo>
                  <a:cubicBezTo>
                    <a:pt x="331" y="22"/>
                    <a:pt x="330" y="23"/>
                    <a:pt x="328" y="23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50" y="23"/>
                    <a:pt x="248" y="22"/>
                    <a:pt x="248" y="20"/>
                  </a:cubicBezTo>
                  <a:cubicBezTo>
                    <a:pt x="248" y="18"/>
                    <a:pt x="250" y="17"/>
                    <a:pt x="251" y="17"/>
                  </a:cubicBezTo>
                  <a:close/>
                  <a:moveTo>
                    <a:pt x="290" y="790"/>
                  </a:moveTo>
                  <a:cubicBezTo>
                    <a:pt x="279" y="790"/>
                    <a:pt x="270" y="782"/>
                    <a:pt x="270" y="771"/>
                  </a:cubicBezTo>
                  <a:cubicBezTo>
                    <a:pt x="270" y="760"/>
                    <a:pt x="279" y="752"/>
                    <a:pt x="290" y="752"/>
                  </a:cubicBezTo>
                  <a:cubicBezTo>
                    <a:pt x="300" y="752"/>
                    <a:pt x="309" y="760"/>
                    <a:pt x="309" y="771"/>
                  </a:cubicBezTo>
                  <a:cubicBezTo>
                    <a:pt x="309" y="782"/>
                    <a:pt x="300" y="790"/>
                    <a:pt x="290" y="790"/>
                  </a:cubicBezTo>
                  <a:close/>
                  <a:moveTo>
                    <a:pt x="537" y="735"/>
                  </a:moveTo>
                  <a:cubicBezTo>
                    <a:pt x="43" y="735"/>
                    <a:pt x="43" y="735"/>
                    <a:pt x="43" y="735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537" y="36"/>
                    <a:pt x="537" y="36"/>
                    <a:pt x="537" y="36"/>
                  </a:cubicBezTo>
                  <a:lnTo>
                    <a:pt x="537" y="73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pPr defTabSz="1625620"/>
              <a:endParaRPr lang="en-US" sz="3200" dirty="0">
                <a:solidFill>
                  <a:srgbClr val="44494E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209800" y="2659063"/>
              <a:ext cx="4206875" cy="2487612"/>
              <a:chOff x="2209800" y="2659063"/>
              <a:chExt cx="4206875" cy="2487612"/>
            </a:xfrm>
            <a:solidFill>
              <a:schemeClr val="tx2"/>
            </a:solidFill>
          </p:grpSpPr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4641850" y="2659063"/>
                <a:ext cx="1774825" cy="2487612"/>
              </a:xfrm>
              <a:custGeom>
                <a:avLst/>
                <a:gdLst>
                  <a:gd name="T0" fmla="*/ 129 w 472"/>
                  <a:gd name="T1" fmla="*/ 356 h 661"/>
                  <a:gd name="T2" fmla="*/ 124 w 472"/>
                  <a:gd name="T3" fmla="*/ 229 h 661"/>
                  <a:gd name="T4" fmla="*/ 77 w 472"/>
                  <a:gd name="T5" fmla="*/ 27 h 661"/>
                  <a:gd name="T6" fmla="*/ 130 w 472"/>
                  <a:gd name="T7" fmla="*/ 51 h 661"/>
                  <a:gd name="T8" fmla="*/ 182 w 472"/>
                  <a:gd name="T9" fmla="*/ 200 h 661"/>
                  <a:gd name="T10" fmla="*/ 229 w 472"/>
                  <a:gd name="T11" fmla="*/ 197 h 661"/>
                  <a:gd name="T12" fmla="*/ 274 w 472"/>
                  <a:gd name="T13" fmla="*/ 242 h 661"/>
                  <a:gd name="T14" fmla="*/ 333 w 472"/>
                  <a:gd name="T15" fmla="*/ 256 h 661"/>
                  <a:gd name="T16" fmla="*/ 383 w 472"/>
                  <a:gd name="T17" fmla="*/ 300 h 661"/>
                  <a:gd name="T18" fmla="*/ 384 w 472"/>
                  <a:gd name="T19" fmla="*/ 437 h 661"/>
                  <a:gd name="T20" fmla="*/ 399 w 472"/>
                  <a:gd name="T21" fmla="*/ 524 h 661"/>
                  <a:gd name="T22" fmla="*/ 472 w 472"/>
                  <a:gd name="T23" fmla="*/ 661 h 661"/>
                  <a:gd name="T24" fmla="*/ 267 w 472"/>
                  <a:gd name="T25" fmla="*/ 661 h 661"/>
                  <a:gd name="T26" fmla="*/ 158 w 472"/>
                  <a:gd name="T27" fmla="*/ 516 h 661"/>
                  <a:gd name="T28" fmla="*/ 65 w 472"/>
                  <a:gd name="T29" fmla="*/ 390 h 661"/>
                  <a:gd name="T30" fmla="*/ 33 w 472"/>
                  <a:gd name="T31" fmla="*/ 293 h 661"/>
                  <a:gd name="T32" fmla="*/ 25 w 472"/>
                  <a:gd name="T33" fmla="*/ 238 h 661"/>
                  <a:gd name="T34" fmla="*/ 100 w 472"/>
                  <a:gd name="T35" fmla="*/ 284 h 661"/>
                  <a:gd name="T36" fmla="*/ 129 w 472"/>
                  <a:gd name="T37" fmla="*/ 356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2" h="661">
                    <a:moveTo>
                      <a:pt x="129" y="356"/>
                    </a:moveTo>
                    <a:cubicBezTo>
                      <a:pt x="129" y="356"/>
                      <a:pt x="128" y="267"/>
                      <a:pt x="124" y="229"/>
                    </a:cubicBezTo>
                    <a:cubicBezTo>
                      <a:pt x="119" y="191"/>
                      <a:pt x="68" y="54"/>
                      <a:pt x="77" y="27"/>
                    </a:cubicBezTo>
                    <a:cubicBezTo>
                      <a:pt x="87" y="1"/>
                      <a:pt x="112" y="0"/>
                      <a:pt x="130" y="51"/>
                    </a:cubicBezTo>
                    <a:cubicBezTo>
                      <a:pt x="148" y="102"/>
                      <a:pt x="182" y="200"/>
                      <a:pt x="182" y="200"/>
                    </a:cubicBezTo>
                    <a:cubicBezTo>
                      <a:pt x="182" y="200"/>
                      <a:pt x="204" y="178"/>
                      <a:pt x="229" y="197"/>
                    </a:cubicBezTo>
                    <a:cubicBezTo>
                      <a:pt x="254" y="216"/>
                      <a:pt x="246" y="234"/>
                      <a:pt x="274" y="242"/>
                    </a:cubicBezTo>
                    <a:cubicBezTo>
                      <a:pt x="302" y="249"/>
                      <a:pt x="313" y="236"/>
                      <a:pt x="333" y="256"/>
                    </a:cubicBezTo>
                    <a:cubicBezTo>
                      <a:pt x="353" y="276"/>
                      <a:pt x="372" y="254"/>
                      <a:pt x="383" y="300"/>
                    </a:cubicBezTo>
                    <a:cubicBezTo>
                      <a:pt x="393" y="346"/>
                      <a:pt x="380" y="372"/>
                      <a:pt x="384" y="437"/>
                    </a:cubicBezTo>
                    <a:cubicBezTo>
                      <a:pt x="387" y="502"/>
                      <a:pt x="399" y="524"/>
                      <a:pt x="399" y="524"/>
                    </a:cubicBezTo>
                    <a:cubicBezTo>
                      <a:pt x="472" y="661"/>
                      <a:pt x="472" y="661"/>
                      <a:pt x="472" y="661"/>
                    </a:cubicBezTo>
                    <a:cubicBezTo>
                      <a:pt x="267" y="661"/>
                      <a:pt x="267" y="661"/>
                      <a:pt x="267" y="661"/>
                    </a:cubicBezTo>
                    <a:cubicBezTo>
                      <a:pt x="267" y="661"/>
                      <a:pt x="212" y="579"/>
                      <a:pt x="158" y="516"/>
                    </a:cubicBezTo>
                    <a:cubicBezTo>
                      <a:pt x="104" y="452"/>
                      <a:pt x="87" y="459"/>
                      <a:pt x="65" y="390"/>
                    </a:cubicBezTo>
                    <a:cubicBezTo>
                      <a:pt x="43" y="320"/>
                      <a:pt x="39" y="337"/>
                      <a:pt x="33" y="293"/>
                    </a:cubicBezTo>
                    <a:cubicBezTo>
                      <a:pt x="28" y="248"/>
                      <a:pt x="0" y="253"/>
                      <a:pt x="25" y="238"/>
                    </a:cubicBezTo>
                    <a:cubicBezTo>
                      <a:pt x="50" y="222"/>
                      <a:pt x="91" y="248"/>
                      <a:pt x="100" y="284"/>
                    </a:cubicBezTo>
                    <a:cubicBezTo>
                      <a:pt x="110" y="319"/>
                      <a:pt x="115" y="336"/>
                      <a:pt x="129" y="35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defTabSz="1625620"/>
                <a:endParaRPr lang="en-US" sz="3200" dirty="0">
                  <a:solidFill>
                    <a:srgbClr val="44494E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2209800" y="2727325"/>
                <a:ext cx="1739900" cy="2419350"/>
              </a:xfrm>
              <a:custGeom>
                <a:avLst/>
                <a:gdLst>
                  <a:gd name="T0" fmla="*/ 426 w 463"/>
                  <a:gd name="T1" fmla="*/ 9 h 643"/>
                  <a:gd name="T2" fmla="*/ 450 w 463"/>
                  <a:gd name="T3" fmla="*/ 98 h 643"/>
                  <a:gd name="T4" fmla="*/ 435 w 463"/>
                  <a:gd name="T5" fmla="*/ 247 h 643"/>
                  <a:gd name="T6" fmla="*/ 394 w 463"/>
                  <a:gd name="T7" fmla="*/ 436 h 643"/>
                  <a:gd name="T8" fmla="*/ 327 w 463"/>
                  <a:gd name="T9" fmla="*/ 531 h 643"/>
                  <a:gd name="T10" fmla="*/ 253 w 463"/>
                  <a:gd name="T11" fmla="*/ 643 h 643"/>
                  <a:gd name="T12" fmla="*/ 74 w 463"/>
                  <a:gd name="T13" fmla="*/ 643 h 643"/>
                  <a:gd name="T14" fmla="*/ 0 w 463"/>
                  <a:gd name="T15" fmla="*/ 643 h 643"/>
                  <a:gd name="T16" fmla="*/ 206 w 463"/>
                  <a:gd name="T17" fmla="*/ 355 h 643"/>
                  <a:gd name="T18" fmla="*/ 217 w 463"/>
                  <a:gd name="T19" fmla="*/ 161 h 643"/>
                  <a:gd name="T20" fmla="*/ 332 w 463"/>
                  <a:gd name="T21" fmla="*/ 48 h 643"/>
                  <a:gd name="T22" fmla="*/ 380 w 463"/>
                  <a:gd name="T23" fmla="*/ 41 h 643"/>
                  <a:gd name="T24" fmla="*/ 426 w 463"/>
                  <a:gd name="T25" fmla="*/ 9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3" h="643">
                    <a:moveTo>
                      <a:pt x="426" y="9"/>
                    </a:moveTo>
                    <a:cubicBezTo>
                      <a:pt x="426" y="9"/>
                      <a:pt x="463" y="6"/>
                      <a:pt x="450" y="98"/>
                    </a:cubicBezTo>
                    <a:cubicBezTo>
                      <a:pt x="437" y="191"/>
                      <a:pt x="429" y="169"/>
                      <a:pt x="435" y="247"/>
                    </a:cubicBezTo>
                    <a:cubicBezTo>
                      <a:pt x="442" y="324"/>
                      <a:pt x="411" y="405"/>
                      <a:pt x="394" y="436"/>
                    </a:cubicBezTo>
                    <a:cubicBezTo>
                      <a:pt x="377" y="468"/>
                      <a:pt x="393" y="486"/>
                      <a:pt x="327" y="531"/>
                    </a:cubicBezTo>
                    <a:cubicBezTo>
                      <a:pt x="262" y="576"/>
                      <a:pt x="253" y="643"/>
                      <a:pt x="253" y="643"/>
                    </a:cubicBezTo>
                    <a:cubicBezTo>
                      <a:pt x="74" y="643"/>
                      <a:pt x="74" y="643"/>
                      <a:pt x="74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43"/>
                      <a:pt x="203" y="446"/>
                      <a:pt x="206" y="355"/>
                    </a:cubicBezTo>
                    <a:cubicBezTo>
                      <a:pt x="208" y="264"/>
                      <a:pt x="207" y="188"/>
                      <a:pt x="217" y="161"/>
                    </a:cubicBezTo>
                    <a:cubicBezTo>
                      <a:pt x="226" y="134"/>
                      <a:pt x="314" y="66"/>
                      <a:pt x="332" y="48"/>
                    </a:cubicBezTo>
                    <a:cubicBezTo>
                      <a:pt x="350" y="30"/>
                      <a:pt x="380" y="41"/>
                      <a:pt x="380" y="41"/>
                    </a:cubicBezTo>
                    <a:cubicBezTo>
                      <a:pt x="380" y="41"/>
                      <a:pt x="389" y="0"/>
                      <a:pt x="426" y="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defTabSz="1625620"/>
                <a:endParaRPr lang="en-US" sz="3200" dirty="0">
                  <a:solidFill>
                    <a:srgbClr val="44494E"/>
                  </a:solidFill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98500" y="2912475"/>
            <a:ext cx="10058169" cy="671686"/>
            <a:chOff x="1673714" y="1528299"/>
            <a:chExt cx="10058169" cy="671686"/>
          </a:xfrm>
        </p:grpSpPr>
        <p:grpSp>
          <p:nvGrpSpPr>
            <p:cNvPr id="16" name="Group 15"/>
            <p:cNvGrpSpPr/>
            <p:nvPr/>
          </p:nvGrpSpPr>
          <p:grpSpPr>
            <a:xfrm flipV="1">
              <a:off x="1673714" y="1528299"/>
              <a:ext cx="1030675" cy="671686"/>
              <a:chOff x="14511466" y="6352749"/>
              <a:chExt cx="1030675" cy="671686"/>
            </a:xfrm>
          </p:grpSpPr>
          <p:sp>
            <p:nvSpPr>
              <p:cNvPr id="17" name="Rectangle 5"/>
              <p:cNvSpPr>
                <a:spLocks noChangeArrowheads="1"/>
              </p:cNvSpPr>
              <p:nvPr/>
            </p:nvSpPr>
            <p:spPr bwMode="auto">
              <a:xfrm>
                <a:off x="14938637" y="6352749"/>
                <a:ext cx="603504" cy="533340"/>
              </a:xfrm>
              <a:prstGeom prst="rect">
                <a:avLst/>
              </a:prstGeom>
              <a:solidFill>
                <a:srgbClr val="44B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14511466" y="6352749"/>
                <a:ext cx="427171" cy="671686"/>
              </a:xfrm>
              <a:custGeom>
                <a:avLst/>
                <a:gdLst>
                  <a:gd name="T0" fmla="*/ 342 w 342"/>
                  <a:gd name="T1" fmla="*/ 0 h 569"/>
                  <a:gd name="T2" fmla="*/ 0 w 342"/>
                  <a:gd name="T3" fmla="*/ 528 h 569"/>
                  <a:gd name="T4" fmla="*/ 45 w 342"/>
                  <a:gd name="T5" fmla="*/ 569 h 569"/>
                  <a:gd name="T6" fmla="*/ 342 w 342"/>
                  <a:gd name="T7" fmla="*/ 427 h 569"/>
                  <a:gd name="T8" fmla="*/ 342 w 342"/>
                  <a:gd name="T9" fmla="*/ 0 h 569"/>
                  <a:gd name="connsiteX0" fmla="*/ 10000 w 10000"/>
                  <a:gd name="connsiteY0" fmla="*/ 0 h 9451"/>
                  <a:gd name="connsiteX1" fmla="*/ 0 w 10000"/>
                  <a:gd name="connsiteY1" fmla="*/ 9279 h 9451"/>
                  <a:gd name="connsiteX2" fmla="*/ 99 w 10000"/>
                  <a:gd name="connsiteY2" fmla="*/ 9451 h 9451"/>
                  <a:gd name="connsiteX3" fmla="*/ 10000 w 10000"/>
                  <a:gd name="connsiteY3" fmla="*/ 7504 h 9451"/>
                  <a:gd name="connsiteX4" fmla="*/ 10000 w 10000"/>
                  <a:gd name="connsiteY4" fmla="*/ 0 h 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9451">
                    <a:moveTo>
                      <a:pt x="10000" y="0"/>
                    </a:moveTo>
                    <a:lnTo>
                      <a:pt x="0" y="9279"/>
                    </a:lnTo>
                    <a:cubicBezTo>
                      <a:pt x="33" y="9336"/>
                      <a:pt x="66" y="9394"/>
                      <a:pt x="99" y="9451"/>
                    </a:cubicBezTo>
                    <a:lnTo>
                      <a:pt x="10000" y="7504"/>
                    </a:lnTo>
                    <a:lnTo>
                      <a:pt x="10000" y="0"/>
                    </a:lnTo>
                    <a:close/>
                  </a:path>
                </a:pathLst>
              </a:custGeom>
              <a:solidFill>
                <a:srgbClr val="369A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19" name="直接连接符 84"/>
            <p:cNvCxnSpPr/>
            <p:nvPr/>
          </p:nvCxnSpPr>
          <p:spPr>
            <a:xfrm flipV="1">
              <a:off x="2690461" y="2178436"/>
              <a:ext cx="9041422" cy="14224"/>
            </a:xfrm>
            <a:prstGeom prst="line">
              <a:avLst/>
            </a:prstGeom>
            <a:noFill/>
            <a:ln w="19050">
              <a:solidFill>
                <a:srgbClr val="44B3C2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729175" y="4067543"/>
            <a:ext cx="90274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 with CSS development for mobile device, followed by media queries to adapt to desktops and tablets.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200" kern="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also need to determine the content that is most important.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First</a:t>
            </a:r>
          </a:p>
        </p:txBody>
      </p:sp>
      <p:pic>
        <p:nvPicPr>
          <p:cNvPr id="20" name="Picture 1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75" y="885621"/>
            <a:ext cx="261592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62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50616" y="1685784"/>
            <a:ext cx="15154768" cy="5638979"/>
            <a:chOff x="396413" y="1685784"/>
            <a:chExt cx="15154768" cy="5638979"/>
          </a:xfrm>
        </p:grpSpPr>
        <p:grpSp>
          <p:nvGrpSpPr>
            <p:cNvPr id="3" name="Group 2"/>
            <p:cNvGrpSpPr/>
            <p:nvPr/>
          </p:nvGrpSpPr>
          <p:grpSpPr>
            <a:xfrm>
              <a:off x="9912202" y="1685784"/>
              <a:ext cx="5638979" cy="5638979"/>
              <a:chOff x="9912202" y="1685784"/>
              <a:chExt cx="5638979" cy="563897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2202" y="1685784"/>
                <a:ext cx="5638979" cy="5638979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0240592" y="4673474"/>
                <a:ext cx="24911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Millions</a:t>
                </a:r>
                <a:r>
                  <a:rPr lang="en-US" sz="16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Open Sans Semibold" pitchFamily="34" charset="0"/>
                    <a:ea typeface="Open Sans Semibold" pitchFamily="34" charset="0"/>
                    <a:cs typeface="Open Sans Semibold" pitchFamily="34" charset="0"/>
                  </a:rPr>
                  <a:t>of </a:t>
                </a:r>
                <a:endParaRPr lang="en-US" b="1" dirty="0">
                  <a:solidFill>
                    <a:schemeClr val="bg1"/>
                  </a:solidFill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Open Sans Semibold" pitchFamily="34" charset="0"/>
                    <a:ea typeface="Open Sans Semibold" pitchFamily="34" charset="0"/>
                    <a:cs typeface="Open Sans Semibold" pitchFamily="34" charset="0"/>
                  </a:rPr>
                  <a:t>mobile users worldwide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6413" y="2972561"/>
              <a:ext cx="9213703" cy="3254857"/>
              <a:chOff x="396413" y="2972561"/>
              <a:chExt cx="9213703" cy="3254857"/>
            </a:xfrm>
          </p:grpSpPr>
          <p:sp>
            <p:nvSpPr>
              <p:cNvPr id="6" name="Rectangle: Rounded Corners 5"/>
              <p:cNvSpPr/>
              <p:nvPr/>
            </p:nvSpPr>
            <p:spPr>
              <a:xfrm>
                <a:off x="396413" y="5750692"/>
                <a:ext cx="9213703" cy="47672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R="5080"/>
                <a:r>
                  <a:rPr 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It will narrow down the website information to a convenient portion.</a:t>
                </a:r>
              </a:p>
            </p:txBody>
          </p:sp>
          <p:sp>
            <p:nvSpPr>
              <p:cNvPr id="11" name="Rectangle: Rounded Corners 10"/>
              <p:cNvSpPr/>
              <p:nvPr/>
            </p:nvSpPr>
            <p:spPr>
              <a:xfrm>
                <a:off x="396413" y="2972561"/>
                <a:ext cx="9090518" cy="50198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R="5080">
                  <a:lnSpc>
                    <a:spcPts val="3000"/>
                  </a:lnSpc>
                </a:pPr>
                <a:r>
                  <a:rPr 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It will be a design independent of the screen size. </a:t>
                </a:r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396413" y="4361627"/>
                <a:ext cx="9090518" cy="50198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R="5080">
                  <a:lnSpc>
                    <a:spcPts val="3000"/>
                  </a:lnSpc>
                </a:pPr>
                <a:r>
                  <a:rPr 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It helps avoid overwriting of code.</a:t>
                </a:r>
              </a:p>
            </p:txBody>
          </p:sp>
        </p:grp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Mobile First?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5" y="885621"/>
            <a:ext cx="406372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38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26745" y="1371742"/>
            <a:ext cx="12378947" cy="1145442"/>
          </a:xfrm>
        </p:spPr>
        <p:txBody>
          <a:bodyPr/>
          <a:lstStyle/>
          <a:p>
            <a:r>
              <a:rPr lang="en-US" dirty="0"/>
              <a:t>Introduction to Bootstrap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26743" y="2380588"/>
            <a:ext cx="12378949" cy="480131"/>
          </a:xfrm>
        </p:spPr>
        <p:txBody>
          <a:bodyPr/>
          <a:lstStyle/>
          <a:p>
            <a:r>
              <a:rPr lang="en-US" dirty="0"/>
              <a:t>Topic 2— Bootstrap 3</a:t>
            </a:r>
          </a:p>
        </p:txBody>
      </p:sp>
    </p:spTree>
    <p:extLst>
      <p:ext uri="{BB962C8B-B14F-4D97-AF65-F5344CB8AC3E}">
        <p14:creationId xmlns:p14="http://schemas.microsoft.com/office/powerpoint/2010/main" val="336724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51232" y="2051921"/>
            <a:ext cx="2861748" cy="1283422"/>
            <a:chOff x="1820079" y="1775893"/>
            <a:chExt cx="2861748" cy="1283422"/>
          </a:xfrm>
        </p:grpSpPr>
        <p:sp>
          <p:nvSpPr>
            <p:cNvPr id="6" name="object 5"/>
            <p:cNvSpPr txBox="1"/>
            <p:nvPr/>
          </p:nvSpPr>
          <p:spPr>
            <a:xfrm>
              <a:off x="1989948" y="2674594"/>
              <a:ext cx="2406475" cy="3847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ctr">
                <a:lnSpc>
                  <a:spcPts val="3000"/>
                </a:lnSpc>
              </a:pPr>
              <a:r>
                <a:rPr sz="2000" b="1" spc="-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Mid</a:t>
              </a:r>
              <a:r>
                <a:rPr sz="2000" b="1" spc="-1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2010</a:t>
              </a:r>
              <a:endPara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object 10"/>
            <p:cNvSpPr txBox="1"/>
            <p:nvPr/>
          </p:nvSpPr>
          <p:spPr>
            <a:xfrm>
              <a:off x="1820079" y="1775893"/>
              <a:ext cx="2861748" cy="76944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indent="133350" algn="ctr">
                <a:lnSpc>
                  <a:spcPts val="3000"/>
                </a:lnSpc>
              </a:pPr>
              <a:r>
                <a:rPr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Bootstrap was</a:t>
              </a:r>
              <a:r>
                <a:rPr lang="en-IN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first </a:t>
              </a:r>
              <a:r>
                <a:rPr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created at Twitter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70280" y="6739470"/>
            <a:ext cx="3197889" cy="1534567"/>
            <a:chOff x="3070281" y="6925779"/>
            <a:chExt cx="3197889" cy="1534567"/>
          </a:xfrm>
        </p:grpSpPr>
        <p:sp>
          <p:nvSpPr>
            <p:cNvPr id="7" name="object 6"/>
            <p:cNvSpPr txBox="1"/>
            <p:nvPr/>
          </p:nvSpPr>
          <p:spPr>
            <a:xfrm>
              <a:off x="3373605" y="6925779"/>
              <a:ext cx="2591240" cy="3847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ctr">
                <a:lnSpc>
                  <a:spcPts val="3000"/>
                </a:lnSpc>
              </a:pPr>
              <a:r>
                <a:rPr sz="2000" b="1" spc="-9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August</a:t>
              </a:r>
              <a:r>
                <a:rPr sz="2000" b="1" spc="-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2011</a:t>
              </a:r>
              <a:endPara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object 11"/>
            <p:cNvSpPr txBox="1"/>
            <p:nvPr/>
          </p:nvSpPr>
          <p:spPr>
            <a:xfrm>
              <a:off x="3070281" y="7329524"/>
              <a:ext cx="3197889" cy="11308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indent="133350" algn="ctr">
                <a:lnSpc>
                  <a:spcPts val="3000"/>
                </a:lnSpc>
              </a:pPr>
              <a:r>
                <a:rPr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Bootstrap 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was launched </a:t>
              </a:r>
              <a:r>
                <a:rPr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 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 </a:t>
              </a:r>
              <a:r>
                <a:rPr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open source</a:t>
              </a:r>
              <a:r>
                <a:rPr lang="en-IN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project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881005" y="6699238"/>
            <a:ext cx="4189514" cy="1977478"/>
            <a:chOff x="8028643" y="6553720"/>
            <a:chExt cx="4189514" cy="1977478"/>
          </a:xfrm>
        </p:grpSpPr>
        <p:sp>
          <p:nvSpPr>
            <p:cNvPr id="8" name="object 7"/>
            <p:cNvSpPr txBox="1"/>
            <p:nvPr/>
          </p:nvSpPr>
          <p:spPr>
            <a:xfrm>
              <a:off x="8794793" y="6553720"/>
              <a:ext cx="2657213" cy="3847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ctr">
                <a:lnSpc>
                  <a:spcPts val="3000"/>
                </a:lnSpc>
              </a:pPr>
              <a:r>
                <a:rPr sz="2000" b="1" spc="-9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February</a:t>
              </a:r>
              <a:r>
                <a:rPr sz="2000" b="1" spc="-1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2012</a:t>
              </a:r>
              <a:endPara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object 12"/>
            <p:cNvSpPr txBox="1"/>
            <p:nvPr/>
          </p:nvSpPr>
          <p:spPr>
            <a:xfrm>
              <a:off x="8028643" y="6992315"/>
              <a:ext cx="4189514" cy="153888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indent="133350" algn="ctr"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Bootstrap became </a:t>
              </a:r>
              <a:r>
                <a:rPr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most starred 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development project of</a:t>
              </a:r>
            </a:p>
            <a:p>
              <a:pPr marL="12700" marR="5080" indent="133350" algn="ctr"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GitHub </a:t>
              </a:r>
            </a:p>
            <a:p>
              <a:pPr marL="12700" marR="5080" algn="ctr">
                <a:lnSpc>
                  <a:spcPts val="3000"/>
                </a:lnSpc>
              </a:pPr>
              <a:endPara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60639" y="2096719"/>
            <a:ext cx="2622070" cy="1134597"/>
            <a:chOff x="5954066" y="2029965"/>
            <a:chExt cx="2622070" cy="1134597"/>
          </a:xfrm>
        </p:grpSpPr>
        <p:sp>
          <p:nvSpPr>
            <p:cNvPr id="11" name="object 8"/>
            <p:cNvSpPr txBox="1"/>
            <p:nvPr/>
          </p:nvSpPr>
          <p:spPr>
            <a:xfrm>
              <a:off x="6100570" y="2779841"/>
              <a:ext cx="2329063" cy="3847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ctr">
                <a:lnSpc>
                  <a:spcPts val="3000"/>
                </a:lnSpc>
              </a:pPr>
              <a:r>
                <a:rPr sz="2000" b="1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January</a:t>
              </a:r>
              <a:r>
                <a:rPr sz="2000" b="1" spc="-1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2012</a:t>
              </a:r>
              <a:endPara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object 13"/>
            <p:cNvSpPr txBox="1"/>
            <p:nvPr/>
          </p:nvSpPr>
          <p:spPr>
            <a:xfrm>
              <a:off x="5954066" y="2029965"/>
              <a:ext cx="2622070" cy="76944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12700" marR="5080" indent="133350" algn="ctr">
                <a:lnSpc>
                  <a:spcPts val="3000"/>
                </a:lnSpc>
                <a:defRPr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dirty="0"/>
                <a:t>Bootstrap 2</a:t>
              </a:r>
              <a:r>
                <a:rPr lang="en-US" dirty="0"/>
                <a:t> was released</a:t>
              </a:r>
              <a:endParaRPr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304368" y="1982312"/>
            <a:ext cx="3584382" cy="1191621"/>
            <a:chOff x="12225020" y="1767101"/>
            <a:chExt cx="3584382" cy="1191621"/>
          </a:xfrm>
        </p:grpSpPr>
        <p:sp>
          <p:nvSpPr>
            <p:cNvPr id="12" name="object 9"/>
            <p:cNvSpPr txBox="1"/>
            <p:nvPr/>
          </p:nvSpPr>
          <p:spPr>
            <a:xfrm>
              <a:off x="12225020" y="2574001"/>
              <a:ext cx="3584382" cy="3847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ctr">
                <a:lnSpc>
                  <a:spcPts val="3000"/>
                </a:lnSpc>
              </a:pPr>
              <a:r>
                <a:rPr sz="2000" b="1" spc="-9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August</a:t>
              </a:r>
              <a:r>
                <a:rPr sz="2000" b="1" spc="-1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2013</a:t>
              </a:r>
              <a:endPara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object 14"/>
            <p:cNvSpPr txBox="1"/>
            <p:nvPr/>
          </p:nvSpPr>
          <p:spPr>
            <a:xfrm>
              <a:off x="12975640" y="1767101"/>
              <a:ext cx="2083142" cy="7394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indent="133350" algn="ctr">
                <a:lnSpc>
                  <a:spcPts val="3000"/>
                </a:lnSpc>
              </a:pPr>
              <a:r>
                <a:rPr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Bootstrap 3.0</a:t>
              </a:r>
              <a:r>
                <a:rPr lang="en-IN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was shipped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9845" y="866661"/>
            <a:ext cx="16253179" cy="7979841"/>
            <a:chOff x="2824" y="539044"/>
            <a:chExt cx="16253179" cy="8943625"/>
          </a:xfrm>
        </p:grpSpPr>
        <p:grpSp>
          <p:nvGrpSpPr>
            <p:cNvPr id="25" name="Group 24"/>
            <p:cNvGrpSpPr/>
            <p:nvPr/>
          </p:nvGrpSpPr>
          <p:grpSpPr>
            <a:xfrm>
              <a:off x="2824" y="539044"/>
              <a:ext cx="16253179" cy="8943625"/>
              <a:chOff x="2824" y="539044"/>
              <a:chExt cx="16253179" cy="8943625"/>
            </a:xfrm>
          </p:grpSpPr>
          <p:sp>
            <p:nvSpPr>
              <p:cNvPr id="26" name="Freeform 5"/>
              <p:cNvSpPr>
                <a:spLocks/>
              </p:cNvSpPr>
              <p:nvPr/>
            </p:nvSpPr>
            <p:spPr bwMode="auto">
              <a:xfrm>
                <a:off x="2824" y="1524000"/>
                <a:ext cx="3736622" cy="5427134"/>
              </a:xfrm>
              <a:custGeom>
                <a:avLst/>
                <a:gdLst>
                  <a:gd name="T0" fmla="*/ 0 w 906"/>
                  <a:gd name="T1" fmla="*/ 1229 h 1312"/>
                  <a:gd name="T2" fmla="*/ 906 w 906"/>
                  <a:gd name="T3" fmla="*/ 875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06" h="1312">
                    <a:moveTo>
                      <a:pt x="0" y="1229"/>
                    </a:moveTo>
                    <a:cubicBezTo>
                      <a:pt x="412" y="1312"/>
                      <a:pt x="604" y="0"/>
                      <a:pt x="906" y="875"/>
                    </a:cubicBezTo>
                  </a:path>
                </a:pathLst>
              </a:custGeom>
              <a:noFill/>
              <a:ln w="6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defTabSz="1625620"/>
                <a:endParaRPr lang="en-US" sz="3200" dirty="0">
                  <a:solidFill>
                    <a:srgbClr val="44494E"/>
                  </a:solidFill>
                </a:endParaRPr>
              </a:p>
            </p:txBody>
          </p:sp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3739446" y="1981200"/>
                <a:ext cx="4069645" cy="7501469"/>
              </a:xfrm>
              <a:custGeom>
                <a:avLst/>
                <a:gdLst>
                  <a:gd name="T0" fmla="*/ 0 w 987"/>
                  <a:gd name="T1" fmla="*/ 764 h 1813"/>
                  <a:gd name="T2" fmla="*/ 987 w 987"/>
                  <a:gd name="T3" fmla="*/ 438 h 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87" h="1813">
                    <a:moveTo>
                      <a:pt x="0" y="764"/>
                    </a:moveTo>
                    <a:cubicBezTo>
                      <a:pt x="394" y="1813"/>
                      <a:pt x="554" y="0"/>
                      <a:pt x="987" y="438"/>
                    </a:cubicBezTo>
                  </a:path>
                </a:pathLst>
              </a:custGeom>
              <a:noFill/>
              <a:ln w="6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defTabSz="1625620"/>
                <a:endParaRPr lang="en-US" sz="3200" dirty="0">
                  <a:solidFill>
                    <a:srgbClr val="44494E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11382024" y="539044"/>
                <a:ext cx="4873979" cy="6584247"/>
              </a:xfrm>
              <a:custGeom>
                <a:avLst/>
                <a:gdLst>
                  <a:gd name="T0" fmla="*/ 1182 w 1182"/>
                  <a:gd name="T1" fmla="*/ 1467 h 1592"/>
                  <a:gd name="T2" fmla="*/ 0 w 1182"/>
                  <a:gd name="T3" fmla="*/ 1113 h 1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82" h="1592">
                    <a:moveTo>
                      <a:pt x="1182" y="1467"/>
                    </a:moveTo>
                    <a:cubicBezTo>
                      <a:pt x="524" y="1592"/>
                      <a:pt x="703" y="0"/>
                      <a:pt x="0" y="1113"/>
                    </a:cubicBezTo>
                  </a:path>
                </a:pathLst>
              </a:custGeom>
              <a:noFill/>
              <a:ln w="6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defTabSz="1625620"/>
                <a:endParaRPr lang="en-US" sz="3200" dirty="0">
                  <a:solidFill>
                    <a:srgbClr val="44494E"/>
                  </a:solidFill>
                </a:endParaRPr>
              </a:p>
            </p:txBody>
          </p:sp>
          <p:sp>
            <p:nvSpPr>
              <p:cNvPr id="29" name="Freeform 8"/>
              <p:cNvSpPr>
                <a:spLocks/>
              </p:cNvSpPr>
              <p:nvPr/>
            </p:nvSpPr>
            <p:spPr bwMode="auto">
              <a:xfrm>
                <a:off x="7809091" y="3793067"/>
                <a:ext cx="3575757" cy="4436535"/>
              </a:xfrm>
              <a:custGeom>
                <a:avLst/>
                <a:gdLst>
                  <a:gd name="T0" fmla="*/ 867 w 867"/>
                  <a:gd name="T1" fmla="*/ 326 h 1072"/>
                  <a:gd name="T2" fmla="*/ 0 w 867"/>
                  <a:gd name="T3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67" h="1072">
                    <a:moveTo>
                      <a:pt x="867" y="326"/>
                    </a:moveTo>
                    <a:cubicBezTo>
                      <a:pt x="394" y="1072"/>
                      <a:pt x="120" y="138"/>
                      <a:pt x="0" y="0"/>
                    </a:cubicBezTo>
                  </a:path>
                </a:pathLst>
              </a:custGeom>
              <a:noFill/>
              <a:ln w="6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defTabSz="1625620"/>
                <a:endParaRPr lang="en-US" sz="3200" dirty="0">
                  <a:solidFill>
                    <a:srgbClr val="44494E"/>
                  </a:solidFill>
                </a:endParaRPr>
              </a:p>
            </p:txBody>
          </p:sp>
        </p:grpSp>
        <p:sp>
          <p:nvSpPr>
            <p:cNvPr id="39" name="Oval 38"/>
            <p:cNvSpPr/>
            <p:nvPr/>
          </p:nvSpPr>
          <p:spPr>
            <a:xfrm>
              <a:off x="2652869" y="3756691"/>
              <a:ext cx="476032" cy="480876"/>
            </a:xfrm>
            <a:prstGeom prst="ellipse">
              <a:avLst/>
            </a:prstGeom>
            <a:solidFill>
              <a:srgbClr val="BD3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4453177" y="6250353"/>
              <a:ext cx="476032" cy="480876"/>
            </a:xfrm>
            <a:prstGeom prst="ellipse">
              <a:avLst/>
            </a:prstGeom>
            <a:solidFill>
              <a:srgbClr val="EE99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6933865" y="3312191"/>
              <a:ext cx="476032" cy="48087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9739160" y="6055419"/>
              <a:ext cx="476032" cy="48087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12875487" y="3312191"/>
              <a:ext cx="476032" cy="480876"/>
            </a:xfrm>
            <a:prstGeom prst="ellipse">
              <a:avLst/>
            </a:prstGeom>
            <a:solidFill>
              <a:srgbClr val="1E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7468204" y="1374411"/>
            <a:ext cx="1319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HISTORY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8" y="254360"/>
            <a:ext cx="16258032" cy="665045"/>
          </a:xfrm>
        </p:spPr>
        <p:txBody>
          <a:bodyPr>
            <a:normAutofit/>
          </a:bodyPr>
          <a:lstStyle/>
          <a:p>
            <a:r>
              <a:rPr lang="en-US" dirty="0"/>
              <a:t>Bootstrap</a:t>
            </a:r>
          </a:p>
        </p:txBody>
      </p:sp>
      <p:pic>
        <p:nvPicPr>
          <p:cNvPr id="32" name="Picture 3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885621"/>
            <a:ext cx="21015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22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 txBox="1">
            <a:spLocks/>
          </p:cNvSpPr>
          <p:nvPr/>
        </p:nvSpPr>
        <p:spPr>
          <a:xfrm>
            <a:off x="0" y="1053320"/>
            <a:ext cx="16256000" cy="670312"/>
          </a:xfrm>
          <a:prstGeom prst="rect">
            <a:avLst/>
          </a:prstGeom>
        </p:spPr>
        <p:txBody>
          <a:bodyPr vert="horz" lIns="91440" tIns="0" rIns="0" bIns="0" rtlCol="0" anchor="ctr" anchorCtr="0">
            <a:normAutofit/>
          </a:bodyPr>
          <a:lstStyle>
            <a:lvl1pPr indent="0" defTabSz="1219170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lang="en-US" sz="3200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87508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3200"/>
            </a:lvl2pPr>
            <a:lvl3pPr marL="117501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667"/>
            </a:lvl3pPr>
            <a:lvl4pPr marL="1762527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4pPr>
            <a:lvl5pPr marL="235003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pPr lvl="0" algn="ctr">
              <a:defRPr/>
            </a:pPr>
            <a:endParaRPr lang="en-IN" kern="0" dirty="0">
              <a:solidFill>
                <a:sysClr val="windowText" lastClr="0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202126" y="2572718"/>
            <a:ext cx="11908618" cy="4719508"/>
            <a:chOff x="2904673" y="2856785"/>
            <a:chExt cx="10565693" cy="3742280"/>
          </a:xfrm>
        </p:grpSpPr>
        <p:grpSp>
          <p:nvGrpSpPr>
            <p:cNvPr id="40" name="Group 39"/>
            <p:cNvGrpSpPr/>
            <p:nvPr/>
          </p:nvGrpSpPr>
          <p:grpSpPr>
            <a:xfrm>
              <a:off x="2904673" y="2897479"/>
              <a:ext cx="2219329" cy="3482359"/>
              <a:chOff x="2904673" y="2897479"/>
              <a:chExt cx="2219329" cy="3482359"/>
            </a:xfrm>
          </p:grpSpPr>
          <p:sp>
            <p:nvSpPr>
              <p:cNvPr id="4" name="object 5"/>
              <p:cNvSpPr txBox="1"/>
              <p:nvPr/>
            </p:nvSpPr>
            <p:spPr>
              <a:xfrm>
                <a:off x="2904673" y="6011852"/>
                <a:ext cx="2219329" cy="36798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188595" marR="5080" indent="-176530" algn="ctr">
                  <a:lnSpc>
                    <a:spcPts val="3000"/>
                  </a:lnSpc>
                  <a:defRPr sz="2400" b="1" spc="3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dirty="0"/>
                  <a:t>Preprocessors</a:t>
                </a:r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2904673" y="2897479"/>
                <a:ext cx="2219328" cy="2550953"/>
                <a:chOff x="2920233" y="2897479"/>
                <a:chExt cx="2219328" cy="2550953"/>
              </a:xfrm>
            </p:grpSpPr>
            <p:sp>
              <p:nvSpPr>
                <p:cNvPr id="19" name="Hexagon 18"/>
                <p:cNvSpPr/>
                <p:nvPr/>
              </p:nvSpPr>
              <p:spPr>
                <a:xfrm rot="5400000">
                  <a:off x="2754420" y="3063292"/>
                  <a:ext cx="2550953" cy="221932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38033" y="3780057"/>
                  <a:ext cx="2183727" cy="7857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8" name="Group 37"/>
            <p:cNvGrpSpPr/>
            <p:nvPr/>
          </p:nvGrpSpPr>
          <p:grpSpPr>
            <a:xfrm>
              <a:off x="6862893" y="2856785"/>
              <a:ext cx="2649254" cy="3657792"/>
              <a:chOff x="6765630" y="2897480"/>
              <a:chExt cx="2649254" cy="3657792"/>
            </a:xfrm>
          </p:grpSpPr>
          <p:sp>
            <p:nvSpPr>
              <p:cNvPr id="5" name="object 6"/>
              <p:cNvSpPr txBox="1"/>
              <p:nvPr/>
            </p:nvSpPr>
            <p:spPr>
              <a:xfrm>
                <a:off x="6765630" y="5802565"/>
                <a:ext cx="2649254" cy="75270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88595" marR="5080" indent="-176530" algn="ctr">
                  <a:lnSpc>
                    <a:spcPts val="3000"/>
                  </a:lnSpc>
                </a:pPr>
                <a:r>
                  <a:rPr sz="2400" b="1" spc="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One</a:t>
                </a:r>
                <a:r>
                  <a:rPr sz="2400" b="1" spc="-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sz="2400" b="1" spc="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framework</a:t>
                </a:r>
                <a:r>
                  <a:rPr lang="en-US" sz="2400" b="1" spc="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for </a:t>
                </a:r>
                <a:r>
                  <a:rPr sz="2400" b="1" spc="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every</a:t>
                </a:r>
                <a:r>
                  <a:rPr sz="2400" b="1" spc="-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sz="2400" b="1" spc="-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device</a:t>
                </a:r>
                <a:endParaRPr sz="2400" b="1" strike="sng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6919366" y="2897480"/>
                <a:ext cx="2341782" cy="2550953"/>
                <a:chOff x="6939299" y="2897480"/>
                <a:chExt cx="2341782" cy="2550953"/>
              </a:xfrm>
            </p:grpSpPr>
            <p:sp>
              <p:nvSpPr>
                <p:cNvPr id="33" name="Hexagon 32"/>
                <p:cNvSpPr/>
                <p:nvPr/>
              </p:nvSpPr>
              <p:spPr>
                <a:xfrm rot="5400000">
                  <a:off x="6834714" y="3063293"/>
                  <a:ext cx="2550953" cy="221932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9299" y="3751437"/>
                  <a:ext cx="2341782" cy="8430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7" name="Group 36"/>
            <p:cNvGrpSpPr/>
            <p:nvPr/>
          </p:nvGrpSpPr>
          <p:grpSpPr>
            <a:xfrm>
              <a:off x="11251038" y="3021020"/>
              <a:ext cx="2219328" cy="3578045"/>
              <a:chOff x="11251038" y="3021020"/>
              <a:chExt cx="2219328" cy="3578045"/>
            </a:xfrm>
          </p:grpSpPr>
          <p:sp>
            <p:nvSpPr>
              <p:cNvPr id="6" name="object 7"/>
              <p:cNvSpPr txBox="1"/>
              <p:nvPr/>
            </p:nvSpPr>
            <p:spPr>
              <a:xfrm>
                <a:off x="11446653" y="5827187"/>
                <a:ext cx="1828099" cy="77187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188595" marR="5080" indent="-176530" algn="ctr">
                  <a:lnSpc>
                    <a:spcPts val="3000"/>
                  </a:lnSpc>
                  <a:defRPr sz="2400" b="1" spc="3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dirty="0"/>
                  <a:t>Full of</a:t>
                </a:r>
                <a:r>
                  <a:rPr lang="en-IN" dirty="0"/>
                  <a:t> </a:t>
                </a:r>
                <a:r>
                  <a:rPr dirty="0"/>
                  <a:t>features</a:t>
                </a: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11251038" y="3021020"/>
                <a:ext cx="2219328" cy="2550953"/>
                <a:chOff x="11251038" y="3021020"/>
                <a:chExt cx="2219328" cy="2550953"/>
              </a:xfrm>
            </p:grpSpPr>
            <p:sp>
              <p:nvSpPr>
                <p:cNvPr id="35" name="Hexagon 34"/>
                <p:cNvSpPr/>
                <p:nvPr/>
              </p:nvSpPr>
              <p:spPr>
                <a:xfrm rot="5400000">
                  <a:off x="11085225" y="3186833"/>
                  <a:ext cx="2550953" cy="221932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67568" y="3902969"/>
                  <a:ext cx="2186267" cy="78705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Features of Bootstrap</a:t>
            </a:r>
          </a:p>
        </p:txBody>
      </p:sp>
      <p:pic>
        <p:nvPicPr>
          <p:cNvPr id="21" name="Picture 20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885621"/>
            <a:ext cx="574012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57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 txBox="1">
            <a:spLocks/>
          </p:cNvSpPr>
          <p:nvPr/>
        </p:nvSpPr>
        <p:spPr>
          <a:xfrm>
            <a:off x="48098" y="609683"/>
            <a:ext cx="16256000" cy="670312"/>
          </a:xfrm>
          <a:prstGeom prst="rect">
            <a:avLst/>
          </a:prstGeom>
        </p:spPr>
        <p:txBody>
          <a:bodyPr vert="horz" lIns="91440" tIns="0" rIns="0" bIns="0" rtlCol="0" anchor="ctr" anchorCtr="0">
            <a:normAutofit/>
          </a:bodyPr>
          <a:lstStyle>
            <a:lvl1pPr indent="0" defTabSz="1219170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lang="en-US" sz="3200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87508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3200"/>
            </a:lvl2pPr>
            <a:lvl3pPr marL="117501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667"/>
            </a:lvl3pPr>
            <a:lvl4pPr marL="1762527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4pPr>
            <a:lvl5pPr marL="235003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2716530" y="1351824"/>
            <a:ext cx="10822940" cy="6440353"/>
            <a:chOff x="698500" y="1772298"/>
            <a:chExt cx="10822940" cy="6440353"/>
          </a:xfrm>
        </p:grpSpPr>
        <p:cxnSp>
          <p:nvCxnSpPr>
            <p:cNvPr id="5" name="Elbow Connector 4"/>
            <p:cNvCxnSpPr>
              <a:endCxn id="20" idx="1"/>
            </p:cNvCxnSpPr>
            <p:nvPr/>
          </p:nvCxnSpPr>
          <p:spPr>
            <a:xfrm flipV="1">
              <a:off x="2109939" y="2146711"/>
              <a:ext cx="3581734" cy="1085666"/>
            </a:xfrm>
            <a:prstGeom prst="bentConnector3">
              <a:avLst>
                <a:gd name="adj1" fmla="val 10081"/>
              </a:avLst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lbow Connector 6"/>
            <p:cNvCxnSpPr/>
            <p:nvPr/>
          </p:nvCxnSpPr>
          <p:spPr>
            <a:xfrm flipV="1">
              <a:off x="3088845" y="3018847"/>
              <a:ext cx="2669329" cy="845453"/>
            </a:xfrm>
            <a:prstGeom prst="bentConnector3">
              <a:avLst>
                <a:gd name="adj1" fmla="val 24464"/>
              </a:avLst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/>
            <p:nvPr/>
          </p:nvCxnSpPr>
          <p:spPr>
            <a:xfrm flipV="1">
              <a:off x="3524596" y="4009244"/>
              <a:ext cx="2167077" cy="567669"/>
            </a:xfrm>
            <a:prstGeom prst="bentConnector3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endCxn id="25" idx="1"/>
            </p:cNvCxnSpPr>
            <p:nvPr/>
          </p:nvCxnSpPr>
          <p:spPr>
            <a:xfrm>
              <a:off x="3524596" y="4951325"/>
              <a:ext cx="2167077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endCxn id="28" idx="1"/>
            </p:cNvCxnSpPr>
            <p:nvPr/>
          </p:nvCxnSpPr>
          <p:spPr>
            <a:xfrm>
              <a:off x="3279096" y="5262251"/>
              <a:ext cx="2412577" cy="631157"/>
            </a:xfrm>
            <a:prstGeom prst="bentConnector3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>
              <a:endCxn id="24" idx="1"/>
            </p:cNvCxnSpPr>
            <p:nvPr/>
          </p:nvCxnSpPr>
          <p:spPr>
            <a:xfrm>
              <a:off x="2959331" y="5907599"/>
              <a:ext cx="2732342" cy="9027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stCxn id="2" idx="4"/>
              <a:endCxn id="35" idx="1"/>
            </p:cNvCxnSpPr>
            <p:nvPr/>
          </p:nvCxnSpPr>
          <p:spPr>
            <a:xfrm rot="16200000" flipH="1">
              <a:off x="3164753" y="5311318"/>
              <a:ext cx="1660997" cy="3392843"/>
            </a:xfrm>
            <a:prstGeom prst="bentConnector2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/>
            <p:cNvSpPr/>
            <p:nvPr/>
          </p:nvSpPr>
          <p:spPr>
            <a:xfrm>
              <a:off x="5691673" y="1772298"/>
              <a:ext cx="5829767" cy="7488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New flat design</a:t>
              </a:r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5691673" y="6435960"/>
              <a:ext cx="5829767" cy="7488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Mobile-first approach</a:t>
              </a:r>
            </a:p>
          </p:txBody>
        </p:sp>
        <p:sp>
          <p:nvSpPr>
            <p:cNvPr id="25" name="Rectangle: Rounded Corners 24"/>
            <p:cNvSpPr/>
            <p:nvPr/>
          </p:nvSpPr>
          <p:spPr>
            <a:xfrm>
              <a:off x="5691673" y="4576913"/>
              <a:ext cx="5829767" cy="7488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New powerful Grid system</a:t>
              </a:r>
            </a:p>
          </p:txBody>
        </p:sp>
        <p:sp>
          <p:nvSpPr>
            <p:cNvPr id="26" name="Rectangle: Rounded Corners 25"/>
            <p:cNvSpPr/>
            <p:nvPr/>
          </p:nvSpPr>
          <p:spPr>
            <a:xfrm>
              <a:off x="5691673" y="2692749"/>
              <a:ext cx="5829767" cy="7488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SAAS support</a:t>
              </a:r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5691673" y="3634831"/>
              <a:ext cx="5829767" cy="7488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JavaScripts are rewritten</a:t>
              </a:r>
            </a:p>
          </p:txBody>
        </p:sp>
        <p:sp>
          <p:nvSpPr>
            <p:cNvPr id="28" name="Rectangle: Rounded Corners 27"/>
            <p:cNvSpPr/>
            <p:nvPr/>
          </p:nvSpPr>
          <p:spPr>
            <a:xfrm>
              <a:off x="5691673" y="5518995"/>
              <a:ext cx="5829767" cy="7488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New Glyphicons icon font</a:t>
              </a:r>
            </a:p>
          </p:txBody>
        </p:sp>
        <p:sp>
          <p:nvSpPr>
            <p:cNvPr id="35" name="Rectangle: Rounded Corners 34"/>
            <p:cNvSpPr/>
            <p:nvPr/>
          </p:nvSpPr>
          <p:spPr>
            <a:xfrm>
              <a:off x="5691673" y="7463826"/>
              <a:ext cx="5829767" cy="7488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New components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698500" y="2976583"/>
              <a:ext cx="3200659" cy="3200659"/>
              <a:chOff x="964276" y="3067161"/>
              <a:chExt cx="3200659" cy="3200659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964276" y="3067161"/>
                <a:ext cx="3200659" cy="320065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pic>
            <p:nvPicPr>
              <p:cNvPr id="24578" name="Picture 2" descr="C:\Users\Admin\Downloads\bootstrap-logo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339" y="3682867"/>
                <a:ext cx="1960533" cy="1969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Oval 13"/>
            <p:cNvSpPr/>
            <p:nvPr/>
          </p:nvSpPr>
          <p:spPr>
            <a:xfrm>
              <a:off x="5336772" y="1918110"/>
              <a:ext cx="457200" cy="457200"/>
            </a:xfrm>
            <a:prstGeom prst="ellipse">
              <a:avLst/>
            </a:prstGeom>
            <a:solidFill>
              <a:srgbClr val="FF757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378872" y="4763874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357822" y="2866698"/>
              <a:ext cx="457200" cy="45720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399922" y="3815286"/>
              <a:ext cx="457200" cy="457200"/>
            </a:xfrm>
            <a:prstGeom prst="ellipse">
              <a:avLst/>
            </a:prstGeom>
            <a:solidFill>
              <a:srgbClr val="17BFA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420972" y="5712462"/>
              <a:ext cx="457200" cy="457200"/>
            </a:xfrm>
            <a:prstGeom prst="ellipse">
              <a:avLst/>
            </a:prstGeom>
            <a:solidFill>
              <a:srgbClr val="9BBB5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463073" y="6661050"/>
              <a:ext cx="457200" cy="4572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442022" y="7609638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New in Bootstrap 3</a:t>
            </a: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126" y="885621"/>
            <a:ext cx="5718618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4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Explain Responsive Web Design (RWD)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Understand Bootstrap Grid System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Learn Bootstrap Components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 t="20892" r="25876" b="23651"/>
          <a:stretch/>
        </p:blipFill>
        <p:spPr>
          <a:xfrm>
            <a:off x="4128648" y="2931744"/>
            <a:ext cx="457414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 t="20892" r="25876" b="23651"/>
          <a:stretch/>
        </p:blipFill>
        <p:spPr>
          <a:xfrm>
            <a:off x="4128648" y="3775010"/>
            <a:ext cx="457414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 t="20892" r="25876" b="23651"/>
          <a:stretch/>
        </p:blipFill>
        <p:spPr>
          <a:xfrm>
            <a:off x="4128648" y="4618276"/>
            <a:ext cx="45741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9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 of Bootstrap 3</a:t>
            </a:r>
          </a:p>
        </p:txBody>
      </p:sp>
      <p:sp>
        <p:nvSpPr>
          <p:cNvPr id="9" name="Text Placeholder 12"/>
          <p:cNvSpPr txBox="1">
            <a:spLocks/>
          </p:cNvSpPr>
          <p:nvPr/>
        </p:nvSpPr>
        <p:spPr>
          <a:xfrm>
            <a:off x="5110" y="1437418"/>
            <a:ext cx="16256000" cy="670312"/>
          </a:xfrm>
          <a:prstGeom prst="rect">
            <a:avLst/>
          </a:prstGeom>
        </p:spPr>
        <p:txBody>
          <a:bodyPr vert="horz" lIns="91440" tIns="0" rIns="0" bIns="0" rtlCol="0" anchor="ctr" anchorCtr="0">
            <a:normAutofit/>
          </a:bodyPr>
          <a:lstStyle>
            <a:lvl1pPr indent="0" defTabSz="1219170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lang="en-US" sz="3200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87508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3200"/>
            </a:lvl2pPr>
            <a:lvl3pPr marL="117501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667"/>
            </a:lvl3pPr>
            <a:lvl4pPr marL="1762527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4pPr>
            <a:lvl5pPr marL="235003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pPr algn="ctr">
              <a:defRPr/>
            </a:pPr>
            <a:endParaRPr lang="en-US" kern="0" dirty="0">
              <a:solidFill>
                <a:sysClr val="windowText" lastClr="0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184" name="Group 183"/>
          <p:cNvGrpSpPr/>
          <p:nvPr/>
        </p:nvGrpSpPr>
        <p:grpSpPr>
          <a:xfrm>
            <a:off x="2320913" y="2242245"/>
            <a:ext cx="11614174" cy="4835246"/>
            <a:chOff x="2013784" y="2697611"/>
            <a:chExt cx="11614174" cy="4835246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13784" y="2697611"/>
              <a:ext cx="3140788" cy="4835246"/>
              <a:chOff x="1000225" y="2441862"/>
              <a:chExt cx="3140788" cy="4835246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055710" y="6415334"/>
                <a:ext cx="3029819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 algn="ctr">
                  <a:lnSpc>
                    <a:spcPts val="3000"/>
                  </a:lnSpc>
                  <a:spcBef>
                    <a:spcPts val="5"/>
                  </a:spcBef>
                  <a:buClr>
                    <a:schemeClr val="tx1"/>
                  </a:buClr>
                  <a:tabLst>
                    <a:tab pos="471170" algn="l"/>
                    <a:tab pos="471805" algn="l"/>
                    <a:tab pos="5851525" algn="l"/>
                  </a:tabLs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You can create a web application very fast</a:t>
                </a: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1000225" y="2441862"/>
                <a:ext cx="3140788" cy="3610103"/>
                <a:chOff x="957349" y="2441862"/>
                <a:chExt cx="3140788" cy="3610103"/>
              </a:xfrm>
            </p:grpSpPr>
            <p:sp>
              <p:nvSpPr>
                <p:cNvPr id="168" name="Hexagon 167"/>
                <p:cNvSpPr/>
                <p:nvPr/>
              </p:nvSpPr>
              <p:spPr>
                <a:xfrm rot="5400000">
                  <a:off x="722691" y="2676520"/>
                  <a:ext cx="3610103" cy="314078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67" name="Group 166"/>
                <p:cNvGrpSpPr/>
                <p:nvPr/>
              </p:nvGrpSpPr>
              <p:grpSpPr>
                <a:xfrm>
                  <a:off x="1112114" y="2944385"/>
                  <a:ext cx="2831257" cy="2605059"/>
                  <a:chOff x="534498" y="4055329"/>
                  <a:chExt cx="2831257" cy="2605059"/>
                </a:xfrm>
              </p:grpSpPr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1845145" y="6105176"/>
                    <a:ext cx="305204" cy="555212"/>
                    <a:chOff x="1845145" y="6105176"/>
                    <a:chExt cx="305204" cy="555212"/>
                  </a:xfrm>
                </p:grpSpPr>
                <p:sp>
                  <p:nvSpPr>
                    <p:cNvPr id="25" name="Freeform 61"/>
                    <p:cNvSpPr>
                      <a:spLocks/>
                    </p:cNvSpPr>
                    <p:nvPr/>
                  </p:nvSpPr>
                  <p:spPr bwMode="auto">
                    <a:xfrm flipH="1">
                      <a:off x="1845145" y="6105176"/>
                      <a:ext cx="305204" cy="555212"/>
                    </a:xfrm>
                    <a:custGeom>
                      <a:avLst/>
                      <a:gdLst>
                        <a:gd name="T0" fmla="*/ 150 w 150"/>
                        <a:gd name="T1" fmla="*/ 267 h 273"/>
                        <a:gd name="T2" fmla="*/ 144 w 150"/>
                        <a:gd name="T3" fmla="*/ 273 h 273"/>
                        <a:gd name="T4" fmla="*/ 6 w 150"/>
                        <a:gd name="T5" fmla="*/ 273 h 273"/>
                        <a:gd name="T6" fmla="*/ 0 w 150"/>
                        <a:gd name="T7" fmla="*/ 267 h 273"/>
                        <a:gd name="T8" fmla="*/ 0 w 150"/>
                        <a:gd name="T9" fmla="*/ 7 h 273"/>
                        <a:gd name="T10" fmla="*/ 6 w 150"/>
                        <a:gd name="T11" fmla="*/ 0 h 273"/>
                        <a:gd name="T12" fmla="*/ 144 w 150"/>
                        <a:gd name="T13" fmla="*/ 0 h 273"/>
                        <a:gd name="T14" fmla="*/ 150 w 150"/>
                        <a:gd name="T15" fmla="*/ 7 h 273"/>
                        <a:gd name="T16" fmla="*/ 150 w 150"/>
                        <a:gd name="T17" fmla="*/ 267 h 2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50" h="273">
                          <a:moveTo>
                            <a:pt x="150" y="267"/>
                          </a:moveTo>
                          <a:cubicBezTo>
                            <a:pt x="150" y="270"/>
                            <a:pt x="147" y="273"/>
                            <a:pt x="144" y="273"/>
                          </a:cubicBezTo>
                          <a:cubicBezTo>
                            <a:pt x="6" y="273"/>
                            <a:pt x="6" y="273"/>
                            <a:pt x="6" y="273"/>
                          </a:cubicBezTo>
                          <a:cubicBezTo>
                            <a:pt x="3" y="273"/>
                            <a:pt x="0" y="270"/>
                            <a:pt x="0" y="267"/>
                          </a:cubicBezTo>
                          <a:cubicBezTo>
                            <a:pt x="0" y="7"/>
                            <a:pt x="0" y="7"/>
                            <a:pt x="0" y="7"/>
                          </a:cubicBezTo>
                          <a:cubicBezTo>
                            <a:pt x="0" y="3"/>
                            <a:pt x="3" y="0"/>
                            <a:pt x="6" y="0"/>
                          </a:cubicBezTo>
                          <a:cubicBezTo>
                            <a:pt x="144" y="0"/>
                            <a:pt x="144" y="0"/>
                            <a:pt x="144" y="0"/>
                          </a:cubicBezTo>
                          <a:cubicBezTo>
                            <a:pt x="147" y="0"/>
                            <a:pt x="150" y="3"/>
                            <a:pt x="150" y="7"/>
                          </a:cubicBezTo>
                          <a:lnTo>
                            <a:pt x="150" y="267"/>
                          </a:lnTo>
                          <a:close/>
                        </a:path>
                      </a:pathLst>
                    </a:custGeom>
                    <a:solidFill>
                      <a:srgbClr val="1F365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6" name="Rectangle 62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1865708" y="6163619"/>
                      <a:ext cx="264078" cy="437243"/>
                    </a:xfrm>
                    <a:prstGeom prst="rect">
                      <a:avLst/>
                    </a:prstGeom>
                    <a:solidFill>
                      <a:srgbClr val="40BFC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" name="Oval 63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1979348" y="6611685"/>
                      <a:ext cx="36798" cy="34633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8" name="Oval 64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1990171" y="6124657"/>
                      <a:ext cx="16234" cy="16234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</p:grpSp>
              <p:grpSp>
                <p:nvGrpSpPr>
                  <p:cNvPr id="166" name="Group 165"/>
                  <p:cNvGrpSpPr/>
                  <p:nvPr/>
                </p:nvGrpSpPr>
                <p:grpSpPr>
                  <a:xfrm>
                    <a:off x="534498" y="4055329"/>
                    <a:ext cx="2831257" cy="1784687"/>
                    <a:chOff x="534498" y="4055329"/>
                    <a:chExt cx="2831257" cy="1784687"/>
                  </a:xfrm>
                </p:grpSpPr>
                <p:sp>
                  <p:nvSpPr>
                    <p:cNvPr id="30" name="Freeform 66"/>
                    <p:cNvSpPr>
                      <a:spLocks noEditPoints="1"/>
                    </p:cNvSpPr>
                    <p:nvPr/>
                  </p:nvSpPr>
                  <p:spPr bwMode="auto">
                    <a:xfrm flipH="1">
                      <a:off x="770436" y="4614870"/>
                      <a:ext cx="401528" cy="358236"/>
                    </a:xfrm>
                    <a:custGeom>
                      <a:avLst/>
                      <a:gdLst>
                        <a:gd name="T0" fmla="*/ 190 w 197"/>
                        <a:gd name="T1" fmla="*/ 39 h 176"/>
                        <a:gd name="T2" fmla="*/ 62 w 197"/>
                        <a:gd name="T3" fmla="*/ 39 h 176"/>
                        <a:gd name="T4" fmla="*/ 53 w 197"/>
                        <a:gd name="T5" fmla="*/ 32 h 176"/>
                        <a:gd name="T6" fmla="*/ 46 w 197"/>
                        <a:gd name="T7" fmla="*/ 6 h 176"/>
                        <a:gd name="T8" fmla="*/ 39 w 197"/>
                        <a:gd name="T9" fmla="*/ 0 h 176"/>
                        <a:gd name="T10" fmla="*/ 6 w 197"/>
                        <a:gd name="T11" fmla="*/ 0 h 176"/>
                        <a:gd name="T12" fmla="*/ 7 w 197"/>
                        <a:gd name="T13" fmla="*/ 14 h 176"/>
                        <a:gd name="T14" fmla="*/ 34 w 197"/>
                        <a:gd name="T15" fmla="*/ 14 h 176"/>
                        <a:gd name="T16" fmla="*/ 41 w 197"/>
                        <a:gd name="T17" fmla="*/ 20 h 176"/>
                        <a:gd name="T18" fmla="*/ 69 w 197"/>
                        <a:gd name="T19" fmla="*/ 130 h 176"/>
                        <a:gd name="T20" fmla="*/ 66 w 197"/>
                        <a:gd name="T21" fmla="*/ 142 h 176"/>
                        <a:gd name="T22" fmla="*/ 60 w 197"/>
                        <a:gd name="T23" fmla="*/ 156 h 176"/>
                        <a:gd name="T24" fmla="*/ 80 w 197"/>
                        <a:gd name="T25" fmla="*/ 176 h 176"/>
                        <a:gd name="T26" fmla="*/ 97 w 197"/>
                        <a:gd name="T27" fmla="*/ 166 h 176"/>
                        <a:gd name="T28" fmla="*/ 105 w 197"/>
                        <a:gd name="T29" fmla="*/ 160 h 176"/>
                        <a:gd name="T30" fmla="*/ 138 w 197"/>
                        <a:gd name="T31" fmla="*/ 160 h 176"/>
                        <a:gd name="T32" fmla="*/ 147 w 197"/>
                        <a:gd name="T33" fmla="*/ 166 h 176"/>
                        <a:gd name="T34" fmla="*/ 164 w 197"/>
                        <a:gd name="T35" fmla="*/ 176 h 176"/>
                        <a:gd name="T36" fmla="*/ 184 w 197"/>
                        <a:gd name="T37" fmla="*/ 156 h 176"/>
                        <a:gd name="T38" fmla="*/ 164 w 197"/>
                        <a:gd name="T39" fmla="*/ 136 h 176"/>
                        <a:gd name="T40" fmla="*/ 148 w 197"/>
                        <a:gd name="T41" fmla="*/ 145 h 176"/>
                        <a:gd name="T42" fmla="*/ 139 w 197"/>
                        <a:gd name="T43" fmla="*/ 152 h 176"/>
                        <a:gd name="T44" fmla="*/ 105 w 197"/>
                        <a:gd name="T45" fmla="*/ 152 h 176"/>
                        <a:gd name="T46" fmla="*/ 96 w 197"/>
                        <a:gd name="T47" fmla="*/ 145 h 176"/>
                        <a:gd name="T48" fmla="*/ 85 w 197"/>
                        <a:gd name="T49" fmla="*/ 137 h 176"/>
                        <a:gd name="T50" fmla="*/ 78 w 197"/>
                        <a:gd name="T51" fmla="*/ 130 h 176"/>
                        <a:gd name="T52" fmla="*/ 76 w 197"/>
                        <a:gd name="T53" fmla="*/ 124 h 176"/>
                        <a:gd name="T54" fmla="*/ 81 w 197"/>
                        <a:gd name="T55" fmla="*/ 118 h 176"/>
                        <a:gd name="T56" fmla="*/ 168 w 197"/>
                        <a:gd name="T57" fmla="*/ 118 h 176"/>
                        <a:gd name="T58" fmla="*/ 179 w 197"/>
                        <a:gd name="T59" fmla="*/ 112 h 176"/>
                        <a:gd name="T60" fmla="*/ 174 w 197"/>
                        <a:gd name="T61" fmla="*/ 105 h 176"/>
                        <a:gd name="T62" fmla="*/ 82 w 197"/>
                        <a:gd name="T63" fmla="*/ 105 h 176"/>
                        <a:gd name="T64" fmla="*/ 81 w 197"/>
                        <a:gd name="T65" fmla="*/ 99 h 176"/>
                        <a:gd name="T66" fmla="*/ 176 w 197"/>
                        <a:gd name="T67" fmla="*/ 99 h 176"/>
                        <a:gd name="T68" fmla="*/ 184 w 197"/>
                        <a:gd name="T69" fmla="*/ 94 h 176"/>
                        <a:gd name="T70" fmla="*/ 179 w 197"/>
                        <a:gd name="T71" fmla="*/ 89 h 176"/>
                        <a:gd name="T72" fmla="*/ 77 w 197"/>
                        <a:gd name="T73" fmla="*/ 89 h 176"/>
                        <a:gd name="T74" fmla="*/ 77 w 197"/>
                        <a:gd name="T75" fmla="*/ 83 h 176"/>
                        <a:gd name="T76" fmla="*/ 180 w 197"/>
                        <a:gd name="T77" fmla="*/ 83 h 176"/>
                        <a:gd name="T78" fmla="*/ 188 w 197"/>
                        <a:gd name="T79" fmla="*/ 78 h 176"/>
                        <a:gd name="T80" fmla="*/ 182 w 197"/>
                        <a:gd name="T81" fmla="*/ 73 h 176"/>
                        <a:gd name="T82" fmla="*/ 74 w 197"/>
                        <a:gd name="T83" fmla="*/ 73 h 176"/>
                        <a:gd name="T84" fmla="*/ 73 w 197"/>
                        <a:gd name="T85" fmla="*/ 67 h 176"/>
                        <a:gd name="T86" fmla="*/ 184 w 197"/>
                        <a:gd name="T87" fmla="*/ 67 h 176"/>
                        <a:gd name="T88" fmla="*/ 192 w 197"/>
                        <a:gd name="T89" fmla="*/ 62 h 176"/>
                        <a:gd name="T90" fmla="*/ 186 w 197"/>
                        <a:gd name="T91" fmla="*/ 57 h 176"/>
                        <a:gd name="T92" fmla="*/ 70 w 197"/>
                        <a:gd name="T93" fmla="*/ 57 h 176"/>
                        <a:gd name="T94" fmla="*/ 69 w 197"/>
                        <a:gd name="T95" fmla="*/ 52 h 176"/>
                        <a:gd name="T96" fmla="*/ 188 w 197"/>
                        <a:gd name="T97" fmla="*/ 52 h 176"/>
                        <a:gd name="T98" fmla="*/ 196 w 197"/>
                        <a:gd name="T99" fmla="*/ 46 h 176"/>
                        <a:gd name="T100" fmla="*/ 190 w 197"/>
                        <a:gd name="T101" fmla="*/ 39 h 176"/>
                        <a:gd name="T102" fmla="*/ 165 w 197"/>
                        <a:gd name="T103" fmla="*/ 147 h 176"/>
                        <a:gd name="T104" fmla="*/ 156 w 197"/>
                        <a:gd name="T105" fmla="*/ 156 h 176"/>
                        <a:gd name="T106" fmla="*/ 165 w 197"/>
                        <a:gd name="T107" fmla="*/ 165 h 176"/>
                        <a:gd name="T108" fmla="*/ 173 w 197"/>
                        <a:gd name="T109" fmla="*/ 156 h 176"/>
                        <a:gd name="T110" fmla="*/ 165 w 197"/>
                        <a:gd name="T111" fmla="*/ 147 h 176"/>
                        <a:gd name="T112" fmla="*/ 80 w 197"/>
                        <a:gd name="T113" fmla="*/ 147 h 176"/>
                        <a:gd name="T114" fmla="*/ 71 w 197"/>
                        <a:gd name="T115" fmla="*/ 156 h 176"/>
                        <a:gd name="T116" fmla="*/ 80 w 197"/>
                        <a:gd name="T117" fmla="*/ 165 h 176"/>
                        <a:gd name="T118" fmla="*/ 88 w 197"/>
                        <a:gd name="T119" fmla="*/ 156 h 176"/>
                        <a:gd name="T120" fmla="*/ 80 w 197"/>
                        <a:gd name="T121" fmla="*/ 147 h 1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197" h="176">
                          <a:moveTo>
                            <a:pt x="190" y="39"/>
                          </a:moveTo>
                          <a:cubicBezTo>
                            <a:pt x="147" y="39"/>
                            <a:pt x="104" y="39"/>
                            <a:pt x="62" y="39"/>
                          </a:cubicBezTo>
                          <a:cubicBezTo>
                            <a:pt x="56" y="39"/>
                            <a:pt x="54" y="38"/>
                            <a:pt x="53" y="32"/>
                          </a:cubicBezTo>
                          <a:cubicBezTo>
                            <a:pt x="51" y="23"/>
                            <a:pt x="48" y="15"/>
                            <a:pt x="46" y="6"/>
                          </a:cubicBezTo>
                          <a:cubicBezTo>
                            <a:pt x="45" y="1"/>
                            <a:pt x="44" y="0"/>
                            <a:pt x="39" y="0"/>
                          </a:cubicBezTo>
                          <a:cubicBezTo>
                            <a:pt x="28" y="0"/>
                            <a:pt x="17" y="0"/>
                            <a:pt x="6" y="0"/>
                          </a:cubicBezTo>
                          <a:cubicBezTo>
                            <a:pt x="0" y="0"/>
                            <a:pt x="1" y="14"/>
                            <a:pt x="7" y="14"/>
                          </a:cubicBezTo>
                          <a:cubicBezTo>
                            <a:pt x="16" y="14"/>
                            <a:pt x="25" y="14"/>
                            <a:pt x="34" y="14"/>
                          </a:cubicBezTo>
                          <a:cubicBezTo>
                            <a:pt x="39" y="14"/>
                            <a:pt x="39" y="14"/>
                            <a:pt x="41" y="20"/>
                          </a:cubicBezTo>
                          <a:cubicBezTo>
                            <a:pt x="50" y="58"/>
                            <a:pt x="58" y="92"/>
                            <a:pt x="69" y="130"/>
                          </a:cubicBezTo>
                          <a:cubicBezTo>
                            <a:pt x="70" y="137"/>
                            <a:pt x="69" y="138"/>
                            <a:pt x="66" y="142"/>
                          </a:cubicBezTo>
                          <a:cubicBezTo>
                            <a:pt x="62" y="145"/>
                            <a:pt x="60" y="150"/>
                            <a:pt x="60" y="156"/>
                          </a:cubicBezTo>
                          <a:cubicBezTo>
                            <a:pt x="60" y="167"/>
                            <a:pt x="69" y="176"/>
                            <a:pt x="80" y="176"/>
                          </a:cubicBezTo>
                          <a:cubicBezTo>
                            <a:pt x="87" y="176"/>
                            <a:pt x="93" y="172"/>
                            <a:pt x="97" y="166"/>
                          </a:cubicBezTo>
                          <a:cubicBezTo>
                            <a:pt x="99" y="162"/>
                            <a:pt x="101" y="160"/>
                            <a:pt x="105" y="160"/>
                          </a:cubicBezTo>
                          <a:cubicBezTo>
                            <a:pt x="116" y="160"/>
                            <a:pt x="127" y="160"/>
                            <a:pt x="138" y="160"/>
                          </a:cubicBezTo>
                          <a:cubicBezTo>
                            <a:pt x="143" y="160"/>
                            <a:pt x="145" y="162"/>
                            <a:pt x="147" y="166"/>
                          </a:cubicBezTo>
                          <a:cubicBezTo>
                            <a:pt x="151" y="172"/>
                            <a:pt x="157" y="176"/>
                            <a:pt x="164" y="176"/>
                          </a:cubicBezTo>
                          <a:cubicBezTo>
                            <a:pt x="175" y="176"/>
                            <a:pt x="184" y="167"/>
                            <a:pt x="184" y="156"/>
                          </a:cubicBezTo>
                          <a:cubicBezTo>
                            <a:pt x="184" y="145"/>
                            <a:pt x="175" y="136"/>
                            <a:pt x="164" y="136"/>
                          </a:cubicBezTo>
                          <a:cubicBezTo>
                            <a:pt x="158" y="136"/>
                            <a:pt x="152" y="139"/>
                            <a:pt x="148" y="145"/>
                          </a:cubicBezTo>
                          <a:cubicBezTo>
                            <a:pt x="144" y="150"/>
                            <a:pt x="142" y="152"/>
                            <a:pt x="139" y="152"/>
                          </a:cubicBezTo>
                          <a:cubicBezTo>
                            <a:pt x="128" y="152"/>
                            <a:pt x="116" y="152"/>
                            <a:pt x="105" y="152"/>
                          </a:cubicBezTo>
                          <a:cubicBezTo>
                            <a:pt x="101" y="152"/>
                            <a:pt x="99" y="150"/>
                            <a:pt x="96" y="145"/>
                          </a:cubicBezTo>
                          <a:cubicBezTo>
                            <a:pt x="94" y="141"/>
                            <a:pt x="90" y="138"/>
                            <a:pt x="85" y="137"/>
                          </a:cubicBezTo>
                          <a:cubicBezTo>
                            <a:pt x="81" y="135"/>
                            <a:pt x="79" y="134"/>
                            <a:pt x="78" y="130"/>
                          </a:cubicBezTo>
                          <a:cubicBezTo>
                            <a:pt x="77" y="128"/>
                            <a:pt x="77" y="126"/>
                            <a:pt x="76" y="124"/>
                          </a:cubicBezTo>
                          <a:cubicBezTo>
                            <a:pt x="75" y="119"/>
                            <a:pt x="76" y="118"/>
                            <a:pt x="81" y="118"/>
                          </a:cubicBezTo>
                          <a:cubicBezTo>
                            <a:pt x="110" y="118"/>
                            <a:pt x="139" y="118"/>
                            <a:pt x="168" y="118"/>
                          </a:cubicBezTo>
                          <a:cubicBezTo>
                            <a:pt x="175" y="118"/>
                            <a:pt x="178" y="117"/>
                            <a:pt x="179" y="112"/>
                          </a:cubicBezTo>
                          <a:cubicBezTo>
                            <a:pt x="181" y="106"/>
                            <a:pt x="180" y="105"/>
                            <a:pt x="174" y="105"/>
                          </a:cubicBezTo>
                          <a:cubicBezTo>
                            <a:pt x="82" y="105"/>
                            <a:pt x="82" y="105"/>
                            <a:pt x="82" y="105"/>
                          </a:cubicBezTo>
                          <a:cubicBezTo>
                            <a:pt x="78" y="105"/>
                            <a:pt x="78" y="99"/>
                            <a:pt x="81" y="99"/>
                          </a:cubicBezTo>
                          <a:cubicBezTo>
                            <a:pt x="113" y="99"/>
                            <a:pt x="145" y="99"/>
                            <a:pt x="176" y="99"/>
                          </a:cubicBezTo>
                          <a:cubicBezTo>
                            <a:pt x="182" y="99"/>
                            <a:pt x="183" y="99"/>
                            <a:pt x="184" y="94"/>
                          </a:cubicBezTo>
                          <a:cubicBezTo>
                            <a:pt x="185" y="89"/>
                            <a:pt x="184" y="89"/>
                            <a:pt x="179" y="89"/>
                          </a:cubicBezTo>
                          <a:cubicBezTo>
                            <a:pt x="77" y="89"/>
                            <a:pt x="77" y="89"/>
                            <a:pt x="77" y="89"/>
                          </a:cubicBezTo>
                          <a:cubicBezTo>
                            <a:pt x="74" y="89"/>
                            <a:pt x="74" y="83"/>
                            <a:pt x="77" y="83"/>
                          </a:cubicBezTo>
                          <a:cubicBezTo>
                            <a:pt x="112" y="83"/>
                            <a:pt x="146" y="83"/>
                            <a:pt x="180" y="83"/>
                          </a:cubicBezTo>
                          <a:cubicBezTo>
                            <a:pt x="186" y="83"/>
                            <a:pt x="187" y="83"/>
                            <a:pt x="188" y="78"/>
                          </a:cubicBezTo>
                          <a:cubicBezTo>
                            <a:pt x="189" y="74"/>
                            <a:pt x="188" y="73"/>
                            <a:pt x="182" y="73"/>
                          </a:cubicBezTo>
                          <a:cubicBezTo>
                            <a:pt x="74" y="73"/>
                            <a:pt x="74" y="73"/>
                            <a:pt x="74" y="73"/>
                          </a:cubicBezTo>
                          <a:cubicBezTo>
                            <a:pt x="70" y="73"/>
                            <a:pt x="70" y="67"/>
                            <a:pt x="73" y="67"/>
                          </a:cubicBezTo>
                          <a:cubicBezTo>
                            <a:pt x="110" y="67"/>
                            <a:pt x="147" y="67"/>
                            <a:pt x="184" y="67"/>
                          </a:cubicBezTo>
                          <a:cubicBezTo>
                            <a:pt x="190" y="67"/>
                            <a:pt x="191" y="67"/>
                            <a:pt x="192" y="62"/>
                          </a:cubicBezTo>
                          <a:cubicBezTo>
                            <a:pt x="193" y="58"/>
                            <a:pt x="192" y="57"/>
                            <a:pt x="186" y="57"/>
                          </a:cubicBezTo>
                          <a:cubicBezTo>
                            <a:pt x="70" y="57"/>
                            <a:pt x="70" y="57"/>
                            <a:pt x="70" y="57"/>
                          </a:cubicBezTo>
                          <a:cubicBezTo>
                            <a:pt x="66" y="57"/>
                            <a:pt x="66" y="52"/>
                            <a:pt x="69" y="52"/>
                          </a:cubicBezTo>
                          <a:cubicBezTo>
                            <a:pt x="109" y="52"/>
                            <a:pt x="148" y="52"/>
                            <a:pt x="188" y="52"/>
                          </a:cubicBezTo>
                          <a:cubicBezTo>
                            <a:pt x="194" y="52"/>
                            <a:pt x="195" y="51"/>
                            <a:pt x="196" y="46"/>
                          </a:cubicBezTo>
                          <a:cubicBezTo>
                            <a:pt x="197" y="40"/>
                            <a:pt x="196" y="39"/>
                            <a:pt x="190" y="39"/>
                          </a:cubicBezTo>
                          <a:close/>
                          <a:moveTo>
                            <a:pt x="165" y="147"/>
                          </a:moveTo>
                          <a:cubicBezTo>
                            <a:pt x="160" y="147"/>
                            <a:pt x="156" y="151"/>
                            <a:pt x="156" y="156"/>
                          </a:cubicBezTo>
                          <a:cubicBezTo>
                            <a:pt x="156" y="161"/>
                            <a:pt x="160" y="165"/>
                            <a:pt x="165" y="165"/>
                          </a:cubicBezTo>
                          <a:cubicBezTo>
                            <a:pt x="169" y="165"/>
                            <a:pt x="173" y="161"/>
                            <a:pt x="173" y="156"/>
                          </a:cubicBezTo>
                          <a:cubicBezTo>
                            <a:pt x="173" y="151"/>
                            <a:pt x="169" y="147"/>
                            <a:pt x="165" y="147"/>
                          </a:cubicBezTo>
                          <a:close/>
                          <a:moveTo>
                            <a:pt x="80" y="147"/>
                          </a:moveTo>
                          <a:cubicBezTo>
                            <a:pt x="75" y="147"/>
                            <a:pt x="71" y="151"/>
                            <a:pt x="71" y="156"/>
                          </a:cubicBezTo>
                          <a:cubicBezTo>
                            <a:pt x="71" y="161"/>
                            <a:pt x="75" y="165"/>
                            <a:pt x="80" y="165"/>
                          </a:cubicBezTo>
                          <a:cubicBezTo>
                            <a:pt x="85" y="165"/>
                            <a:pt x="88" y="161"/>
                            <a:pt x="88" y="156"/>
                          </a:cubicBezTo>
                          <a:cubicBezTo>
                            <a:pt x="88" y="151"/>
                            <a:pt x="85" y="147"/>
                            <a:pt x="80" y="14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42" name="Freeform 78"/>
                    <p:cNvSpPr>
                      <a:spLocks/>
                    </p:cNvSpPr>
                    <p:nvPr/>
                  </p:nvSpPr>
                  <p:spPr bwMode="auto">
                    <a:xfrm flipH="1">
                      <a:off x="1243394" y="5583515"/>
                      <a:ext cx="294382" cy="256501"/>
                    </a:xfrm>
                    <a:custGeom>
                      <a:avLst/>
                      <a:gdLst>
                        <a:gd name="T0" fmla="*/ 145 w 145"/>
                        <a:gd name="T1" fmla="*/ 91 h 126"/>
                        <a:gd name="T2" fmla="*/ 138 w 145"/>
                        <a:gd name="T3" fmla="*/ 99 h 126"/>
                        <a:gd name="T4" fmla="*/ 125 w 145"/>
                        <a:gd name="T5" fmla="*/ 99 h 126"/>
                        <a:gd name="T6" fmla="*/ 125 w 145"/>
                        <a:gd name="T7" fmla="*/ 126 h 126"/>
                        <a:gd name="T8" fmla="*/ 92 w 145"/>
                        <a:gd name="T9" fmla="*/ 99 h 126"/>
                        <a:gd name="T10" fmla="*/ 7 w 145"/>
                        <a:gd name="T11" fmla="*/ 99 h 126"/>
                        <a:gd name="T12" fmla="*/ 0 w 145"/>
                        <a:gd name="T13" fmla="*/ 91 h 126"/>
                        <a:gd name="T14" fmla="*/ 0 w 145"/>
                        <a:gd name="T15" fmla="*/ 8 h 126"/>
                        <a:gd name="T16" fmla="*/ 7 w 145"/>
                        <a:gd name="T17" fmla="*/ 0 h 126"/>
                        <a:gd name="T18" fmla="*/ 138 w 145"/>
                        <a:gd name="T19" fmla="*/ 0 h 126"/>
                        <a:gd name="T20" fmla="*/ 145 w 145"/>
                        <a:gd name="T21" fmla="*/ 8 h 126"/>
                        <a:gd name="T22" fmla="*/ 145 w 145"/>
                        <a:gd name="T23" fmla="*/ 91 h 1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45" h="126">
                          <a:moveTo>
                            <a:pt x="145" y="91"/>
                          </a:moveTo>
                          <a:cubicBezTo>
                            <a:pt x="145" y="95"/>
                            <a:pt x="142" y="99"/>
                            <a:pt x="138" y="99"/>
                          </a:cubicBezTo>
                          <a:cubicBezTo>
                            <a:pt x="125" y="99"/>
                            <a:pt x="125" y="99"/>
                            <a:pt x="125" y="99"/>
                          </a:cubicBezTo>
                          <a:cubicBezTo>
                            <a:pt x="125" y="126"/>
                            <a:pt x="125" y="126"/>
                            <a:pt x="125" y="126"/>
                          </a:cubicBezTo>
                          <a:cubicBezTo>
                            <a:pt x="92" y="99"/>
                            <a:pt x="92" y="99"/>
                            <a:pt x="92" y="99"/>
                          </a:cubicBezTo>
                          <a:cubicBezTo>
                            <a:pt x="7" y="99"/>
                            <a:pt x="7" y="99"/>
                            <a:pt x="7" y="99"/>
                          </a:cubicBezTo>
                          <a:cubicBezTo>
                            <a:pt x="3" y="99"/>
                            <a:pt x="0" y="95"/>
                            <a:pt x="0" y="91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7" y="0"/>
                          </a:cubicBezTo>
                          <a:cubicBezTo>
                            <a:pt x="138" y="0"/>
                            <a:pt x="138" y="0"/>
                            <a:pt x="138" y="0"/>
                          </a:cubicBezTo>
                          <a:cubicBezTo>
                            <a:pt x="142" y="0"/>
                            <a:pt x="145" y="4"/>
                            <a:pt x="145" y="8"/>
                          </a:cubicBezTo>
                          <a:lnTo>
                            <a:pt x="145" y="91"/>
                          </a:lnTo>
                          <a:close/>
                        </a:path>
                      </a:pathLst>
                    </a:custGeom>
                    <a:solidFill>
                      <a:srgbClr val="2C587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43" name="Freeform 79"/>
                    <p:cNvSpPr>
                      <a:spLocks/>
                    </p:cNvSpPr>
                    <p:nvPr/>
                  </p:nvSpPr>
                  <p:spPr bwMode="auto">
                    <a:xfrm flipH="1">
                      <a:off x="1361363" y="5530483"/>
                      <a:ext cx="294382" cy="256501"/>
                    </a:xfrm>
                    <a:custGeom>
                      <a:avLst/>
                      <a:gdLst>
                        <a:gd name="T0" fmla="*/ 0 w 145"/>
                        <a:gd name="T1" fmla="*/ 91 h 126"/>
                        <a:gd name="T2" fmla="*/ 7 w 145"/>
                        <a:gd name="T3" fmla="*/ 98 h 126"/>
                        <a:gd name="T4" fmla="*/ 20 w 145"/>
                        <a:gd name="T5" fmla="*/ 98 h 126"/>
                        <a:gd name="T6" fmla="*/ 20 w 145"/>
                        <a:gd name="T7" fmla="*/ 126 h 126"/>
                        <a:gd name="T8" fmla="*/ 53 w 145"/>
                        <a:gd name="T9" fmla="*/ 98 h 126"/>
                        <a:gd name="T10" fmla="*/ 138 w 145"/>
                        <a:gd name="T11" fmla="*/ 98 h 126"/>
                        <a:gd name="T12" fmla="*/ 145 w 145"/>
                        <a:gd name="T13" fmla="*/ 91 h 126"/>
                        <a:gd name="T14" fmla="*/ 145 w 145"/>
                        <a:gd name="T15" fmla="*/ 7 h 126"/>
                        <a:gd name="T16" fmla="*/ 138 w 145"/>
                        <a:gd name="T17" fmla="*/ 0 h 126"/>
                        <a:gd name="T18" fmla="*/ 7 w 145"/>
                        <a:gd name="T19" fmla="*/ 0 h 126"/>
                        <a:gd name="T20" fmla="*/ 0 w 145"/>
                        <a:gd name="T21" fmla="*/ 7 h 126"/>
                        <a:gd name="T22" fmla="*/ 0 w 145"/>
                        <a:gd name="T23" fmla="*/ 91 h 1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45" h="126">
                          <a:moveTo>
                            <a:pt x="0" y="91"/>
                          </a:moveTo>
                          <a:cubicBezTo>
                            <a:pt x="0" y="95"/>
                            <a:pt x="3" y="98"/>
                            <a:pt x="7" y="98"/>
                          </a:cubicBezTo>
                          <a:cubicBezTo>
                            <a:pt x="20" y="98"/>
                            <a:pt x="20" y="98"/>
                            <a:pt x="20" y="98"/>
                          </a:cubicBezTo>
                          <a:cubicBezTo>
                            <a:pt x="20" y="126"/>
                            <a:pt x="20" y="126"/>
                            <a:pt x="20" y="126"/>
                          </a:cubicBezTo>
                          <a:cubicBezTo>
                            <a:pt x="53" y="98"/>
                            <a:pt x="53" y="98"/>
                            <a:pt x="53" y="98"/>
                          </a:cubicBezTo>
                          <a:cubicBezTo>
                            <a:pt x="138" y="98"/>
                            <a:pt x="138" y="98"/>
                            <a:pt x="138" y="98"/>
                          </a:cubicBezTo>
                          <a:cubicBezTo>
                            <a:pt x="142" y="98"/>
                            <a:pt x="145" y="95"/>
                            <a:pt x="145" y="91"/>
                          </a:cubicBezTo>
                          <a:cubicBezTo>
                            <a:pt x="145" y="7"/>
                            <a:pt x="145" y="7"/>
                            <a:pt x="145" y="7"/>
                          </a:cubicBezTo>
                          <a:cubicBezTo>
                            <a:pt x="145" y="3"/>
                            <a:pt x="142" y="0"/>
                            <a:pt x="138" y="0"/>
                          </a:cubicBezTo>
                          <a:cubicBezTo>
                            <a:pt x="7" y="0"/>
                            <a:pt x="7" y="0"/>
                            <a:pt x="7" y="0"/>
                          </a:cubicBezTo>
                          <a:cubicBezTo>
                            <a:pt x="3" y="0"/>
                            <a:pt x="0" y="3"/>
                            <a:pt x="0" y="7"/>
                          </a:cubicBezTo>
                          <a:lnTo>
                            <a:pt x="0" y="91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44" name="Rectangle 80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1405737" y="5585679"/>
                      <a:ext cx="205634" cy="11905"/>
                    </a:xfrm>
                    <a:prstGeom prst="rect">
                      <a:avLst/>
                    </a:pr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45" name="Rectangle 81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1405737" y="5626806"/>
                      <a:ext cx="205634" cy="11905"/>
                    </a:xfrm>
                    <a:prstGeom prst="rect">
                      <a:avLst/>
                    </a:pr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46" name="Rectangle 82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1450111" y="5666851"/>
                      <a:ext cx="161261" cy="12987"/>
                    </a:xfrm>
                    <a:prstGeom prst="rect">
                      <a:avLst/>
                    </a:pr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47" name="Freeform 83"/>
                    <p:cNvSpPr>
                      <a:spLocks/>
                    </p:cNvSpPr>
                    <p:nvPr/>
                  </p:nvSpPr>
                  <p:spPr bwMode="auto">
                    <a:xfrm flipH="1">
                      <a:off x="2415509" y="5585679"/>
                      <a:ext cx="188318" cy="129874"/>
                    </a:xfrm>
                    <a:custGeom>
                      <a:avLst/>
                      <a:gdLst>
                        <a:gd name="T0" fmla="*/ 86 w 93"/>
                        <a:gd name="T1" fmla="*/ 26 h 64"/>
                        <a:gd name="T2" fmla="*/ 37 w 93"/>
                        <a:gd name="T3" fmla="*/ 13 h 64"/>
                        <a:gd name="T4" fmla="*/ 0 w 93"/>
                        <a:gd name="T5" fmla="*/ 23 h 64"/>
                        <a:gd name="T6" fmla="*/ 54 w 93"/>
                        <a:gd name="T7" fmla="*/ 62 h 64"/>
                        <a:gd name="T8" fmla="*/ 86 w 93"/>
                        <a:gd name="T9" fmla="*/ 26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3" h="64">
                          <a:moveTo>
                            <a:pt x="86" y="26"/>
                          </a:moveTo>
                          <a:cubicBezTo>
                            <a:pt x="83" y="12"/>
                            <a:pt x="55" y="0"/>
                            <a:pt x="37" y="13"/>
                          </a:cubicBezTo>
                          <a:cubicBezTo>
                            <a:pt x="18" y="26"/>
                            <a:pt x="6" y="27"/>
                            <a:pt x="0" y="23"/>
                          </a:cubicBezTo>
                          <a:cubicBezTo>
                            <a:pt x="6" y="40"/>
                            <a:pt x="31" y="64"/>
                            <a:pt x="54" y="62"/>
                          </a:cubicBezTo>
                          <a:cubicBezTo>
                            <a:pt x="72" y="60"/>
                            <a:pt x="93" y="49"/>
                            <a:pt x="86" y="2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48" name="Freeform 84"/>
                    <p:cNvSpPr>
                      <a:spLocks noEditPoints="1"/>
                    </p:cNvSpPr>
                    <p:nvPr/>
                  </p:nvSpPr>
                  <p:spPr bwMode="auto">
                    <a:xfrm flipH="1">
                      <a:off x="2288882" y="5490438"/>
                      <a:ext cx="356072" cy="300875"/>
                    </a:xfrm>
                    <a:custGeom>
                      <a:avLst/>
                      <a:gdLst>
                        <a:gd name="T0" fmla="*/ 174 w 175"/>
                        <a:gd name="T1" fmla="*/ 56 h 148"/>
                        <a:gd name="T2" fmla="*/ 112 w 175"/>
                        <a:gd name="T3" fmla="*/ 2 h 148"/>
                        <a:gd name="T4" fmla="*/ 66 w 175"/>
                        <a:gd name="T5" fmla="*/ 31 h 148"/>
                        <a:gd name="T6" fmla="*/ 57 w 175"/>
                        <a:gd name="T7" fmla="*/ 56 h 148"/>
                        <a:gd name="T8" fmla="*/ 109 w 175"/>
                        <a:gd name="T9" fmla="*/ 74 h 148"/>
                        <a:gd name="T10" fmla="*/ 71 w 175"/>
                        <a:gd name="T11" fmla="*/ 112 h 148"/>
                        <a:gd name="T12" fmla="*/ 35 w 175"/>
                        <a:gd name="T13" fmla="*/ 96 h 148"/>
                        <a:gd name="T14" fmla="*/ 0 w 175"/>
                        <a:gd name="T15" fmla="*/ 103 h 148"/>
                        <a:gd name="T16" fmla="*/ 87 w 175"/>
                        <a:gd name="T17" fmla="*/ 145 h 148"/>
                        <a:gd name="T18" fmla="*/ 166 w 175"/>
                        <a:gd name="T19" fmla="*/ 96 h 148"/>
                        <a:gd name="T20" fmla="*/ 166 w 175"/>
                        <a:gd name="T21" fmla="*/ 96 h 148"/>
                        <a:gd name="T22" fmla="*/ 174 w 175"/>
                        <a:gd name="T23" fmla="*/ 56 h 148"/>
                        <a:gd name="T24" fmla="*/ 145 w 175"/>
                        <a:gd name="T25" fmla="*/ 42 h 148"/>
                        <a:gd name="T26" fmla="*/ 137 w 175"/>
                        <a:gd name="T27" fmla="*/ 35 h 148"/>
                        <a:gd name="T28" fmla="*/ 144 w 175"/>
                        <a:gd name="T29" fmla="*/ 27 h 148"/>
                        <a:gd name="T30" fmla="*/ 151 w 175"/>
                        <a:gd name="T31" fmla="*/ 34 h 148"/>
                        <a:gd name="T32" fmla="*/ 145 w 175"/>
                        <a:gd name="T33" fmla="*/ 42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75" h="148">
                          <a:moveTo>
                            <a:pt x="174" y="56"/>
                          </a:moveTo>
                          <a:cubicBezTo>
                            <a:pt x="174" y="24"/>
                            <a:pt x="144" y="0"/>
                            <a:pt x="112" y="2"/>
                          </a:cubicBezTo>
                          <a:cubicBezTo>
                            <a:pt x="92" y="4"/>
                            <a:pt x="75" y="15"/>
                            <a:pt x="66" y="31"/>
                          </a:cubicBezTo>
                          <a:cubicBezTo>
                            <a:pt x="62" y="38"/>
                            <a:pt x="60" y="47"/>
                            <a:pt x="57" y="56"/>
                          </a:cubicBezTo>
                          <a:cubicBezTo>
                            <a:pt x="79" y="44"/>
                            <a:pt x="107" y="58"/>
                            <a:pt x="109" y="74"/>
                          </a:cubicBezTo>
                          <a:cubicBezTo>
                            <a:pt x="114" y="101"/>
                            <a:pt x="91" y="111"/>
                            <a:pt x="71" y="112"/>
                          </a:cubicBezTo>
                          <a:cubicBezTo>
                            <a:pt x="58" y="112"/>
                            <a:pt x="45" y="105"/>
                            <a:pt x="35" y="96"/>
                          </a:cubicBezTo>
                          <a:cubicBezTo>
                            <a:pt x="24" y="104"/>
                            <a:pt x="11" y="104"/>
                            <a:pt x="0" y="103"/>
                          </a:cubicBezTo>
                          <a:cubicBezTo>
                            <a:pt x="17" y="134"/>
                            <a:pt x="48" y="148"/>
                            <a:pt x="87" y="145"/>
                          </a:cubicBezTo>
                          <a:cubicBezTo>
                            <a:pt x="126" y="142"/>
                            <a:pt x="149" y="126"/>
                            <a:pt x="166" y="96"/>
                          </a:cubicBezTo>
                          <a:cubicBezTo>
                            <a:pt x="166" y="96"/>
                            <a:pt x="166" y="96"/>
                            <a:pt x="166" y="96"/>
                          </a:cubicBezTo>
                          <a:cubicBezTo>
                            <a:pt x="171" y="86"/>
                            <a:pt x="175" y="70"/>
                            <a:pt x="174" y="56"/>
                          </a:cubicBezTo>
                          <a:close/>
                          <a:moveTo>
                            <a:pt x="145" y="42"/>
                          </a:moveTo>
                          <a:cubicBezTo>
                            <a:pt x="141" y="42"/>
                            <a:pt x="137" y="39"/>
                            <a:pt x="137" y="35"/>
                          </a:cubicBezTo>
                          <a:cubicBezTo>
                            <a:pt x="137" y="31"/>
                            <a:pt x="140" y="27"/>
                            <a:pt x="144" y="27"/>
                          </a:cubicBezTo>
                          <a:cubicBezTo>
                            <a:pt x="148" y="27"/>
                            <a:pt x="151" y="30"/>
                            <a:pt x="151" y="34"/>
                          </a:cubicBezTo>
                          <a:cubicBezTo>
                            <a:pt x="152" y="38"/>
                            <a:pt x="149" y="41"/>
                            <a:pt x="145" y="42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49" name="Freeform 85"/>
                    <p:cNvSpPr>
                      <a:spLocks/>
                    </p:cNvSpPr>
                    <p:nvPr/>
                  </p:nvSpPr>
                  <p:spPr bwMode="auto">
                    <a:xfrm flipH="1">
                      <a:off x="2266154" y="5502343"/>
                      <a:ext cx="55197" cy="67102"/>
                    </a:xfrm>
                    <a:custGeom>
                      <a:avLst/>
                      <a:gdLst>
                        <a:gd name="T0" fmla="*/ 0 w 51"/>
                        <a:gd name="T1" fmla="*/ 28 h 62"/>
                        <a:gd name="T2" fmla="*/ 30 w 51"/>
                        <a:gd name="T3" fmla="*/ 0 h 62"/>
                        <a:gd name="T4" fmla="*/ 22 w 51"/>
                        <a:gd name="T5" fmla="*/ 39 h 62"/>
                        <a:gd name="T6" fmla="*/ 51 w 51"/>
                        <a:gd name="T7" fmla="*/ 54 h 62"/>
                        <a:gd name="T8" fmla="*/ 19 w 51"/>
                        <a:gd name="T9" fmla="*/ 62 h 62"/>
                        <a:gd name="T10" fmla="*/ 0 w 51"/>
                        <a:gd name="T11" fmla="*/ 28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1" h="62">
                          <a:moveTo>
                            <a:pt x="0" y="28"/>
                          </a:moveTo>
                          <a:lnTo>
                            <a:pt x="30" y="0"/>
                          </a:lnTo>
                          <a:lnTo>
                            <a:pt x="22" y="39"/>
                          </a:lnTo>
                          <a:lnTo>
                            <a:pt x="51" y="54"/>
                          </a:lnTo>
                          <a:lnTo>
                            <a:pt x="19" y="62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50" name="Freeform 86"/>
                    <p:cNvSpPr>
                      <a:spLocks/>
                    </p:cNvSpPr>
                    <p:nvPr/>
                  </p:nvSpPr>
                  <p:spPr bwMode="auto">
                    <a:xfrm flipH="1">
                      <a:off x="2266154" y="5502343"/>
                      <a:ext cx="55197" cy="67102"/>
                    </a:xfrm>
                    <a:custGeom>
                      <a:avLst/>
                      <a:gdLst>
                        <a:gd name="T0" fmla="*/ 0 w 51"/>
                        <a:gd name="T1" fmla="*/ 28 h 62"/>
                        <a:gd name="T2" fmla="*/ 30 w 51"/>
                        <a:gd name="T3" fmla="*/ 0 h 62"/>
                        <a:gd name="T4" fmla="*/ 22 w 51"/>
                        <a:gd name="T5" fmla="*/ 39 h 62"/>
                        <a:gd name="T6" fmla="*/ 51 w 51"/>
                        <a:gd name="T7" fmla="*/ 54 h 62"/>
                        <a:gd name="T8" fmla="*/ 19 w 51"/>
                        <a:gd name="T9" fmla="*/ 62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1" h="62">
                          <a:moveTo>
                            <a:pt x="0" y="28"/>
                          </a:moveTo>
                          <a:lnTo>
                            <a:pt x="30" y="0"/>
                          </a:lnTo>
                          <a:lnTo>
                            <a:pt x="22" y="39"/>
                          </a:lnTo>
                          <a:lnTo>
                            <a:pt x="51" y="54"/>
                          </a:lnTo>
                          <a:lnTo>
                            <a:pt x="19" y="6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51" name="Rectangle 87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2859246" y="4741497"/>
                      <a:ext cx="50867" cy="56279"/>
                    </a:xfrm>
                    <a:prstGeom prst="rect">
                      <a:avLst/>
                    </a:prstGeom>
                    <a:solidFill>
                      <a:srgbClr val="0E303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52" name="Freeform 88"/>
                    <p:cNvSpPr>
                      <a:spLocks/>
                    </p:cNvSpPr>
                    <p:nvPr/>
                  </p:nvSpPr>
                  <p:spPr bwMode="auto">
                    <a:xfrm flipH="1">
                      <a:off x="2681751" y="4281526"/>
                      <a:ext cx="490275" cy="490275"/>
                    </a:xfrm>
                    <a:custGeom>
                      <a:avLst/>
                      <a:gdLst>
                        <a:gd name="T0" fmla="*/ 230 w 241"/>
                        <a:gd name="T1" fmla="*/ 170 h 241"/>
                        <a:gd name="T2" fmla="*/ 221 w 241"/>
                        <a:gd name="T3" fmla="*/ 180 h 241"/>
                        <a:gd name="T4" fmla="*/ 62 w 241"/>
                        <a:gd name="T5" fmla="*/ 180 h 241"/>
                        <a:gd name="T6" fmla="*/ 62 w 241"/>
                        <a:gd name="T7" fmla="*/ 20 h 241"/>
                        <a:gd name="T8" fmla="*/ 72 w 241"/>
                        <a:gd name="T9" fmla="*/ 12 h 241"/>
                        <a:gd name="T10" fmla="*/ 60 w 241"/>
                        <a:gd name="T11" fmla="*/ 0 h 241"/>
                        <a:gd name="T12" fmla="*/ 51 w 241"/>
                        <a:gd name="T13" fmla="*/ 9 h 241"/>
                        <a:gd name="T14" fmla="*/ 51 w 241"/>
                        <a:gd name="T15" fmla="*/ 191 h 241"/>
                        <a:gd name="T16" fmla="*/ 232 w 241"/>
                        <a:gd name="T17" fmla="*/ 191 h 241"/>
                        <a:gd name="T18" fmla="*/ 241 w 241"/>
                        <a:gd name="T19" fmla="*/ 181 h 241"/>
                        <a:gd name="T20" fmla="*/ 230 w 241"/>
                        <a:gd name="T21" fmla="*/ 170 h 2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41" h="241">
                          <a:moveTo>
                            <a:pt x="230" y="170"/>
                          </a:moveTo>
                          <a:cubicBezTo>
                            <a:pt x="227" y="173"/>
                            <a:pt x="224" y="176"/>
                            <a:pt x="221" y="180"/>
                          </a:cubicBezTo>
                          <a:cubicBezTo>
                            <a:pt x="177" y="223"/>
                            <a:pt x="106" y="223"/>
                            <a:pt x="62" y="180"/>
                          </a:cubicBezTo>
                          <a:cubicBezTo>
                            <a:pt x="18" y="136"/>
                            <a:pt x="18" y="64"/>
                            <a:pt x="62" y="20"/>
                          </a:cubicBezTo>
                          <a:cubicBezTo>
                            <a:pt x="65" y="17"/>
                            <a:pt x="68" y="14"/>
                            <a:pt x="72" y="12"/>
                          </a:cubicBezTo>
                          <a:cubicBezTo>
                            <a:pt x="60" y="0"/>
                            <a:pt x="60" y="0"/>
                            <a:pt x="60" y="0"/>
                          </a:cubicBezTo>
                          <a:cubicBezTo>
                            <a:pt x="57" y="3"/>
                            <a:pt x="54" y="6"/>
                            <a:pt x="51" y="9"/>
                          </a:cubicBezTo>
                          <a:cubicBezTo>
                            <a:pt x="0" y="59"/>
                            <a:pt x="0" y="141"/>
                            <a:pt x="51" y="191"/>
                          </a:cubicBezTo>
                          <a:cubicBezTo>
                            <a:pt x="101" y="241"/>
                            <a:pt x="182" y="241"/>
                            <a:pt x="232" y="191"/>
                          </a:cubicBezTo>
                          <a:cubicBezTo>
                            <a:pt x="235" y="188"/>
                            <a:pt x="238" y="184"/>
                            <a:pt x="241" y="181"/>
                          </a:cubicBezTo>
                          <a:lnTo>
                            <a:pt x="230" y="170"/>
                          </a:lnTo>
                          <a:close/>
                        </a:path>
                      </a:pathLst>
                    </a:custGeom>
                    <a:solidFill>
                      <a:srgbClr val="2C587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53" name="Freeform 89"/>
                    <p:cNvSpPr>
                      <a:spLocks/>
                    </p:cNvSpPr>
                    <p:nvPr/>
                  </p:nvSpPr>
                  <p:spPr bwMode="auto">
                    <a:xfrm flipH="1">
                      <a:off x="3001026" y="4267457"/>
                      <a:ext cx="77925" cy="76842"/>
                    </a:xfrm>
                    <a:custGeom>
                      <a:avLst/>
                      <a:gdLst>
                        <a:gd name="T0" fmla="*/ 57 w 72"/>
                        <a:gd name="T1" fmla="*/ 71 h 71"/>
                        <a:gd name="T2" fmla="*/ 72 w 72"/>
                        <a:gd name="T3" fmla="*/ 56 h 71"/>
                        <a:gd name="T4" fmla="*/ 15 w 72"/>
                        <a:gd name="T5" fmla="*/ 0 h 71"/>
                        <a:gd name="T6" fmla="*/ 0 w 72"/>
                        <a:gd name="T7" fmla="*/ 15 h 71"/>
                        <a:gd name="T8" fmla="*/ 57 w 72"/>
                        <a:gd name="T9" fmla="*/ 71 h 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2" h="71">
                          <a:moveTo>
                            <a:pt x="57" y="71"/>
                          </a:moveTo>
                          <a:lnTo>
                            <a:pt x="72" y="56"/>
                          </a:lnTo>
                          <a:lnTo>
                            <a:pt x="15" y="0"/>
                          </a:lnTo>
                          <a:lnTo>
                            <a:pt x="0" y="15"/>
                          </a:lnTo>
                          <a:lnTo>
                            <a:pt x="57" y="71"/>
                          </a:lnTo>
                          <a:close/>
                        </a:path>
                      </a:pathLst>
                    </a:custGeom>
                    <a:solidFill>
                      <a:srgbClr val="0E303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54" name="Oval 90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3051893" y="4254469"/>
                      <a:ext cx="38962" cy="41127"/>
                    </a:xfrm>
                    <a:prstGeom prst="ellipse">
                      <a:avLst/>
                    </a:prstGeom>
                    <a:solidFill>
                      <a:srgbClr val="0E303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55" name="Freeform 91"/>
                    <p:cNvSpPr>
                      <a:spLocks/>
                    </p:cNvSpPr>
                    <p:nvPr/>
                  </p:nvSpPr>
                  <p:spPr bwMode="auto">
                    <a:xfrm flipH="1">
                      <a:off x="2755347" y="4797776"/>
                      <a:ext cx="256502" cy="36798"/>
                    </a:xfrm>
                    <a:custGeom>
                      <a:avLst/>
                      <a:gdLst>
                        <a:gd name="T0" fmla="*/ 126 w 126"/>
                        <a:gd name="T1" fmla="*/ 18 h 18"/>
                        <a:gd name="T2" fmla="*/ 108 w 126"/>
                        <a:gd name="T3" fmla="*/ 0 h 18"/>
                        <a:gd name="T4" fmla="*/ 18 w 126"/>
                        <a:gd name="T5" fmla="*/ 0 h 18"/>
                        <a:gd name="T6" fmla="*/ 0 w 126"/>
                        <a:gd name="T7" fmla="*/ 18 h 18"/>
                        <a:gd name="T8" fmla="*/ 126 w 126"/>
                        <a:gd name="T9" fmla="*/ 18 h 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6" h="18">
                          <a:moveTo>
                            <a:pt x="126" y="18"/>
                          </a:moveTo>
                          <a:cubicBezTo>
                            <a:pt x="126" y="8"/>
                            <a:pt x="118" y="0"/>
                            <a:pt x="10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8" y="0"/>
                            <a:pt x="0" y="8"/>
                            <a:pt x="0" y="18"/>
                          </a:cubicBezTo>
                          <a:lnTo>
                            <a:pt x="126" y="18"/>
                          </a:lnTo>
                          <a:close/>
                        </a:path>
                      </a:pathLst>
                    </a:custGeom>
                    <a:solidFill>
                      <a:srgbClr val="2C587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56" name="Freeform 92"/>
                    <p:cNvSpPr>
                      <a:spLocks/>
                    </p:cNvSpPr>
                    <p:nvPr/>
                  </p:nvSpPr>
                  <p:spPr bwMode="auto">
                    <a:xfrm flipH="1">
                      <a:off x="2667682" y="4600800"/>
                      <a:ext cx="76842" cy="76842"/>
                    </a:xfrm>
                    <a:custGeom>
                      <a:avLst/>
                      <a:gdLst>
                        <a:gd name="T0" fmla="*/ 15 w 71"/>
                        <a:gd name="T1" fmla="*/ 0 h 71"/>
                        <a:gd name="T2" fmla="*/ 0 w 71"/>
                        <a:gd name="T3" fmla="*/ 15 h 71"/>
                        <a:gd name="T4" fmla="*/ 56 w 71"/>
                        <a:gd name="T5" fmla="*/ 71 h 71"/>
                        <a:gd name="T6" fmla="*/ 71 w 71"/>
                        <a:gd name="T7" fmla="*/ 56 h 71"/>
                        <a:gd name="T8" fmla="*/ 15 w 71"/>
                        <a:gd name="T9" fmla="*/ 0 h 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71">
                          <a:moveTo>
                            <a:pt x="15" y="0"/>
                          </a:moveTo>
                          <a:lnTo>
                            <a:pt x="0" y="15"/>
                          </a:lnTo>
                          <a:lnTo>
                            <a:pt x="56" y="71"/>
                          </a:lnTo>
                          <a:lnTo>
                            <a:pt x="71" y="56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0E303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57" name="Oval 93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2653612" y="4651668"/>
                      <a:ext cx="40045" cy="41127"/>
                    </a:xfrm>
                    <a:prstGeom prst="ellipse">
                      <a:avLst/>
                    </a:prstGeom>
                    <a:solidFill>
                      <a:srgbClr val="0E303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58" name="Freeform 94"/>
                    <p:cNvSpPr>
                      <a:spLocks/>
                    </p:cNvSpPr>
                    <p:nvPr/>
                  </p:nvSpPr>
                  <p:spPr bwMode="auto">
                    <a:xfrm flipH="1">
                      <a:off x="2667682" y="4268539"/>
                      <a:ext cx="430750" cy="431832"/>
                    </a:xfrm>
                    <a:custGeom>
                      <a:avLst/>
                      <a:gdLst>
                        <a:gd name="T0" fmla="*/ 38 w 212"/>
                        <a:gd name="T1" fmla="*/ 38 h 212"/>
                        <a:gd name="T2" fmla="*/ 38 w 212"/>
                        <a:gd name="T3" fmla="*/ 174 h 212"/>
                        <a:gd name="T4" fmla="*/ 174 w 212"/>
                        <a:gd name="T5" fmla="*/ 174 h 212"/>
                        <a:gd name="T6" fmla="*/ 174 w 212"/>
                        <a:gd name="T7" fmla="*/ 38 h 212"/>
                        <a:gd name="T8" fmla="*/ 38 w 212"/>
                        <a:gd name="T9" fmla="*/ 38 h 2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2" h="212">
                          <a:moveTo>
                            <a:pt x="38" y="38"/>
                          </a:moveTo>
                          <a:cubicBezTo>
                            <a:pt x="0" y="75"/>
                            <a:pt x="0" y="136"/>
                            <a:pt x="38" y="174"/>
                          </a:cubicBezTo>
                          <a:cubicBezTo>
                            <a:pt x="75" y="212"/>
                            <a:pt x="137" y="212"/>
                            <a:pt x="174" y="174"/>
                          </a:cubicBezTo>
                          <a:cubicBezTo>
                            <a:pt x="212" y="136"/>
                            <a:pt x="212" y="75"/>
                            <a:pt x="174" y="38"/>
                          </a:cubicBezTo>
                          <a:cubicBezTo>
                            <a:pt x="137" y="0"/>
                            <a:pt x="75" y="0"/>
                            <a:pt x="38" y="38"/>
                          </a:cubicBezTo>
                          <a:close/>
                        </a:path>
                      </a:pathLst>
                    </a:custGeom>
                    <a:solidFill>
                      <a:srgbClr val="1C75B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59" name="Freeform 95"/>
                    <p:cNvSpPr>
                      <a:spLocks/>
                    </p:cNvSpPr>
                    <p:nvPr/>
                  </p:nvSpPr>
                  <p:spPr bwMode="auto">
                    <a:xfrm flipH="1">
                      <a:off x="2691492" y="4397331"/>
                      <a:ext cx="29222" cy="58443"/>
                    </a:xfrm>
                    <a:custGeom>
                      <a:avLst/>
                      <a:gdLst>
                        <a:gd name="T0" fmla="*/ 6 w 14"/>
                        <a:gd name="T1" fmla="*/ 0 h 29"/>
                        <a:gd name="T2" fmla="*/ 6 w 14"/>
                        <a:gd name="T3" fmla="*/ 1 h 29"/>
                        <a:gd name="T4" fmla="*/ 7 w 14"/>
                        <a:gd name="T5" fmla="*/ 2 h 29"/>
                        <a:gd name="T6" fmla="*/ 10 w 14"/>
                        <a:gd name="T7" fmla="*/ 9 h 29"/>
                        <a:gd name="T8" fmla="*/ 14 w 14"/>
                        <a:gd name="T9" fmla="*/ 23 h 29"/>
                        <a:gd name="T10" fmla="*/ 13 w 14"/>
                        <a:gd name="T11" fmla="*/ 26 h 29"/>
                        <a:gd name="T12" fmla="*/ 11 w 14"/>
                        <a:gd name="T13" fmla="*/ 29 h 29"/>
                        <a:gd name="T14" fmla="*/ 8 w 14"/>
                        <a:gd name="T15" fmla="*/ 28 h 29"/>
                        <a:gd name="T16" fmla="*/ 7 w 14"/>
                        <a:gd name="T17" fmla="*/ 27 h 29"/>
                        <a:gd name="T18" fmla="*/ 6 w 14"/>
                        <a:gd name="T19" fmla="*/ 26 h 29"/>
                        <a:gd name="T20" fmla="*/ 4 w 14"/>
                        <a:gd name="T21" fmla="*/ 24 h 29"/>
                        <a:gd name="T22" fmla="*/ 1 w 14"/>
                        <a:gd name="T23" fmla="*/ 21 h 29"/>
                        <a:gd name="T24" fmla="*/ 0 w 14"/>
                        <a:gd name="T25" fmla="*/ 17 h 29"/>
                        <a:gd name="T26" fmla="*/ 0 w 14"/>
                        <a:gd name="T27" fmla="*/ 16 h 29"/>
                        <a:gd name="T28" fmla="*/ 0 w 14"/>
                        <a:gd name="T29" fmla="*/ 15 h 29"/>
                        <a:gd name="T30" fmla="*/ 1 w 14"/>
                        <a:gd name="T31" fmla="*/ 14 h 29"/>
                        <a:gd name="T32" fmla="*/ 1 w 14"/>
                        <a:gd name="T33" fmla="*/ 12 h 29"/>
                        <a:gd name="T34" fmla="*/ 2 w 14"/>
                        <a:gd name="T35" fmla="*/ 10 h 29"/>
                        <a:gd name="T36" fmla="*/ 1 w 14"/>
                        <a:gd name="T37" fmla="*/ 7 h 29"/>
                        <a:gd name="T38" fmla="*/ 2 w 14"/>
                        <a:gd name="T39" fmla="*/ 4 h 29"/>
                        <a:gd name="T40" fmla="*/ 3 w 14"/>
                        <a:gd name="T41" fmla="*/ 1 h 29"/>
                        <a:gd name="T42" fmla="*/ 6 w 14"/>
                        <a:gd name="T4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4" h="29">
                          <a:moveTo>
                            <a:pt x="6" y="0"/>
                          </a:moveTo>
                          <a:cubicBezTo>
                            <a:pt x="6" y="0"/>
                            <a:pt x="6" y="1"/>
                            <a:pt x="6" y="1"/>
                          </a:cubicBezTo>
                          <a:cubicBezTo>
                            <a:pt x="6" y="1"/>
                            <a:pt x="7" y="2"/>
                            <a:pt x="7" y="2"/>
                          </a:cubicBezTo>
                          <a:cubicBezTo>
                            <a:pt x="7" y="2"/>
                            <a:pt x="8" y="5"/>
                            <a:pt x="10" y="9"/>
                          </a:cubicBezTo>
                          <a:cubicBezTo>
                            <a:pt x="11" y="12"/>
                            <a:pt x="14" y="23"/>
                            <a:pt x="14" y="23"/>
                          </a:cubicBezTo>
                          <a:cubicBezTo>
                            <a:pt x="14" y="24"/>
                            <a:pt x="13" y="25"/>
                            <a:pt x="13" y="26"/>
                          </a:cubicBezTo>
                          <a:cubicBezTo>
                            <a:pt x="12" y="27"/>
                            <a:pt x="11" y="29"/>
                            <a:pt x="11" y="29"/>
                          </a:cubicBezTo>
                          <a:cubicBezTo>
                            <a:pt x="11" y="29"/>
                            <a:pt x="9" y="29"/>
                            <a:pt x="8" y="28"/>
                          </a:cubicBezTo>
                          <a:cubicBezTo>
                            <a:pt x="8" y="28"/>
                            <a:pt x="8" y="28"/>
                            <a:pt x="7" y="27"/>
                          </a:cubicBezTo>
                          <a:cubicBezTo>
                            <a:pt x="6" y="26"/>
                            <a:pt x="6" y="26"/>
                            <a:pt x="6" y="26"/>
                          </a:cubicBezTo>
                          <a:cubicBezTo>
                            <a:pt x="6" y="26"/>
                            <a:pt x="4" y="25"/>
                            <a:pt x="4" y="24"/>
                          </a:cubicBezTo>
                          <a:cubicBezTo>
                            <a:pt x="3" y="24"/>
                            <a:pt x="1" y="22"/>
                            <a:pt x="1" y="21"/>
                          </a:cubicBezTo>
                          <a:cubicBezTo>
                            <a:pt x="1" y="21"/>
                            <a:pt x="1" y="18"/>
                            <a:pt x="0" y="17"/>
                          </a:cubicBezTo>
                          <a:cubicBezTo>
                            <a:pt x="0" y="17"/>
                            <a:pt x="0" y="17"/>
                            <a:pt x="0" y="16"/>
                          </a:cubicBezTo>
                          <a:cubicBezTo>
                            <a:pt x="0" y="15"/>
                            <a:pt x="0" y="15"/>
                            <a:pt x="0" y="15"/>
                          </a:cubicBezTo>
                          <a:cubicBezTo>
                            <a:pt x="1" y="15"/>
                            <a:pt x="1" y="15"/>
                            <a:pt x="1" y="14"/>
                          </a:cubicBezTo>
                          <a:cubicBezTo>
                            <a:pt x="0" y="14"/>
                            <a:pt x="0" y="13"/>
                            <a:pt x="1" y="12"/>
                          </a:cubicBezTo>
                          <a:cubicBezTo>
                            <a:pt x="1" y="11"/>
                            <a:pt x="2" y="11"/>
                            <a:pt x="2" y="10"/>
                          </a:cubicBezTo>
                          <a:cubicBezTo>
                            <a:pt x="1" y="9"/>
                            <a:pt x="1" y="7"/>
                            <a:pt x="1" y="7"/>
                          </a:cubicBezTo>
                          <a:cubicBezTo>
                            <a:pt x="1" y="6"/>
                            <a:pt x="2" y="4"/>
                            <a:pt x="2" y="4"/>
                          </a:cubicBezTo>
                          <a:cubicBezTo>
                            <a:pt x="1" y="4"/>
                            <a:pt x="2" y="2"/>
                            <a:pt x="3" y="1"/>
                          </a:cubicBezTo>
                          <a:cubicBezTo>
                            <a:pt x="4" y="1"/>
                            <a:pt x="6" y="0"/>
                            <a:pt x="6" y="0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60" name="Freeform 96"/>
                    <p:cNvSpPr>
                      <a:spLocks/>
                    </p:cNvSpPr>
                    <p:nvPr/>
                  </p:nvSpPr>
                  <p:spPr bwMode="auto">
                    <a:xfrm flipH="1">
                      <a:off x="2848423" y="4464433"/>
                      <a:ext cx="230527" cy="213210"/>
                    </a:xfrm>
                    <a:custGeom>
                      <a:avLst/>
                      <a:gdLst>
                        <a:gd name="T0" fmla="*/ 1 w 113"/>
                        <a:gd name="T1" fmla="*/ 17 h 105"/>
                        <a:gd name="T2" fmla="*/ 1 w 113"/>
                        <a:gd name="T3" fmla="*/ 13 h 105"/>
                        <a:gd name="T4" fmla="*/ 6 w 113"/>
                        <a:gd name="T5" fmla="*/ 12 h 105"/>
                        <a:gd name="T6" fmla="*/ 3 w 113"/>
                        <a:gd name="T7" fmla="*/ 9 h 105"/>
                        <a:gd name="T8" fmla="*/ 7 w 113"/>
                        <a:gd name="T9" fmla="*/ 3 h 105"/>
                        <a:gd name="T10" fmla="*/ 13 w 113"/>
                        <a:gd name="T11" fmla="*/ 0 h 105"/>
                        <a:gd name="T12" fmla="*/ 19 w 113"/>
                        <a:gd name="T13" fmla="*/ 1 h 105"/>
                        <a:gd name="T14" fmla="*/ 21 w 113"/>
                        <a:gd name="T15" fmla="*/ 5 h 105"/>
                        <a:gd name="T16" fmla="*/ 22 w 113"/>
                        <a:gd name="T17" fmla="*/ 10 h 105"/>
                        <a:gd name="T18" fmla="*/ 14 w 113"/>
                        <a:gd name="T19" fmla="*/ 6 h 105"/>
                        <a:gd name="T20" fmla="*/ 9 w 113"/>
                        <a:gd name="T21" fmla="*/ 7 h 105"/>
                        <a:gd name="T22" fmla="*/ 11 w 113"/>
                        <a:gd name="T23" fmla="*/ 12 h 105"/>
                        <a:gd name="T24" fmla="*/ 11 w 113"/>
                        <a:gd name="T25" fmla="*/ 22 h 105"/>
                        <a:gd name="T26" fmla="*/ 15 w 113"/>
                        <a:gd name="T27" fmla="*/ 26 h 105"/>
                        <a:gd name="T28" fmla="*/ 21 w 113"/>
                        <a:gd name="T29" fmla="*/ 25 h 105"/>
                        <a:gd name="T30" fmla="*/ 21 w 113"/>
                        <a:gd name="T31" fmla="*/ 22 h 105"/>
                        <a:gd name="T32" fmla="*/ 17 w 113"/>
                        <a:gd name="T33" fmla="*/ 14 h 105"/>
                        <a:gd name="T34" fmla="*/ 24 w 113"/>
                        <a:gd name="T35" fmla="*/ 14 h 105"/>
                        <a:gd name="T36" fmla="*/ 29 w 113"/>
                        <a:gd name="T37" fmla="*/ 12 h 105"/>
                        <a:gd name="T38" fmla="*/ 35 w 113"/>
                        <a:gd name="T39" fmla="*/ 14 h 105"/>
                        <a:gd name="T40" fmla="*/ 41 w 113"/>
                        <a:gd name="T41" fmla="*/ 19 h 105"/>
                        <a:gd name="T42" fmla="*/ 38 w 113"/>
                        <a:gd name="T43" fmla="*/ 20 h 105"/>
                        <a:gd name="T44" fmla="*/ 35 w 113"/>
                        <a:gd name="T45" fmla="*/ 22 h 105"/>
                        <a:gd name="T46" fmla="*/ 37 w 113"/>
                        <a:gd name="T47" fmla="*/ 27 h 105"/>
                        <a:gd name="T48" fmla="*/ 37 w 113"/>
                        <a:gd name="T49" fmla="*/ 33 h 105"/>
                        <a:gd name="T50" fmla="*/ 38 w 113"/>
                        <a:gd name="T51" fmla="*/ 40 h 105"/>
                        <a:gd name="T52" fmla="*/ 42 w 113"/>
                        <a:gd name="T53" fmla="*/ 49 h 105"/>
                        <a:gd name="T54" fmla="*/ 37 w 113"/>
                        <a:gd name="T55" fmla="*/ 53 h 105"/>
                        <a:gd name="T56" fmla="*/ 35 w 113"/>
                        <a:gd name="T57" fmla="*/ 62 h 105"/>
                        <a:gd name="T58" fmla="*/ 43 w 113"/>
                        <a:gd name="T59" fmla="*/ 59 h 105"/>
                        <a:gd name="T60" fmla="*/ 53 w 113"/>
                        <a:gd name="T61" fmla="*/ 64 h 105"/>
                        <a:gd name="T62" fmla="*/ 55 w 113"/>
                        <a:gd name="T63" fmla="*/ 57 h 105"/>
                        <a:gd name="T64" fmla="*/ 59 w 113"/>
                        <a:gd name="T65" fmla="*/ 54 h 105"/>
                        <a:gd name="T66" fmla="*/ 68 w 113"/>
                        <a:gd name="T67" fmla="*/ 53 h 105"/>
                        <a:gd name="T68" fmla="*/ 79 w 113"/>
                        <a:gd name="T69" fmla="*/ 52 h 105"/>
                        <a:gd name="T70" fmla="*/ 87 w 113"/>
                        <a:gd name="T71" fmla="*/ 49 h 105"/>
                        <a:gd name="T72" fmla="*/ 91 w 113"/>
                        <a:gd name="T73" fmla="*/ 51 h 105"/>
                        <a:gd name="T74" fmla="*/ 94 w 113"/>
                        <a:gd name="T75" fmla="*/ 58 h 105"/>
                        <a:gd name="T76" fmla="*/ 99 w 113"/>
                        <a:gd name="T77" fmla="*/ 67 h 105"/>
                        <a:gd name="T78" fmla="*/ 100 w 113"/>
                        <a:gd name="T79" fmla="*/ 75 h 105"/>
                        <a:gd name="T80" fmla="*/ 101 w 113"/>
                        <a:gd name="T81" fmla="*/ 81 h 105"/>
                        <a:gd name="T82" fmla="*/ 102 w 113"/>
                        <a:gd name="T83" fmla="*/ 89 h 105"/>
                        <a:gd name="T84" fmla="*/ 108 w 113"/>
                        <a:gd name="T85" fmla="*/ 97 h 105"/>
                        <a:gd name="T86" fmla="*/ 112 w 113"/>
                        <a:gd name="T87" fmla="*/ 102 h 105"/>
                        <a:gd name="T88" fmla="*/ 110 w 113"/>
                        <a:gd name="T89" fmla="*/ 105 h 105"/>
                        <a:gd name="T90" fmla="*/ 103 w 113"/>
                        <a:gd name="T91" fmla="*/ 102 h 105"/>
                        <a:gd name="T92" fmla="*/ 97 w 113"/>
                        <a:gd name="T93" fmla="*/ 95 h 105"/>
                        <a:gd name="T94" fmla="*/ 88 w 113"/>
                        <a:gd name="T95" fmla="*/ 86 h 105"/>
                        <a:gd name="T96" fmla="*/ 81 w 113"/>
                        <a:gd name="T97" fmla="*/ 80 h 105"/>
                        <a:gd name="T98" fmla="*/ 70 w 113"/>
                        <a:gd name="T99" fmla="*/ 77 h 105"/>
                        <a:gd name="T100" fmla="*/ 63 w 113"/>
                        <a:gd name="T101" fmla="*/ 74 h 105"/>
                        <a:gd name="T102" fmla="*/ 57 w 113"/>
                        <a:gd name="T103" fmla="*/ 65 h 105"/>
                        <a:gd name="T104" fmla="*/ 51 w 113"/>
                        <a:gd name="T105" fmla="*/ 66 h 105"/>
                        <a:gd name="T106" fmla="*/ 45 w 113"/>
                        <a:gd name="T107" fmla="*/ 67 h 105"/>
                        <a:gd name="T108" fmla="*/ 30 w 113"/>
                        <a:gd name="T109" fmla="*/ 67 h 105"/>
                        <a:gd name="T110" fmla="*/ 29 w 113"/>
                        <a:gd name="T111" fmla="*/ 68 h 105"/>
                        <a:gd name="T112" fmla="*/ 21 w 113"/>
                        <a:gd name="T113" fmla="*/ 66 h 1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113" h="105">
                          <a:moveTo>
                            <a:pt x="3" y="35"/>
                          </a:moveTo>
                          <a:cubicBezTo>
                            <a:pt x="1" y="26"/>
                            <a:pt x="0" y="19"/>
                            <a:pt x="0" y="19"/>
                          </a:cubicBezTo>
                          <a:cubicBezTo>
                            <a:pt x="0" y="19"/>
                            <a:pt x="1" y="18"/>
                            <a:pt x="1" y="17"/>
                          </a:cubicBezTo>
                          <a:cubicBezTo>
                            <a:pt x="1" y="17"/>
                            <a:pt x="2" y="16"/>
                            <a:pt x="3" y="16"/>
                          </a:cubicBezTo>
                          <a:cubicBezTo>
                            <a:pt x="3" y="16"/>
                            <a:pt x="3" y="15"/>
                            <a:pt x="3" y="15"/>
                          </a:cubicBezTo>
                          <a:cubicBezTo>
                            <a:pt x="2" y="14"/>
                            <a:pt x="1" y="13"/>
                            <a:pt x="1" y="13"/>
                          </a:cubicBezTo>
                          <a:cubicBezTo>
                            <a:pt x="0" y="13"/>
                            <a:pt x="0" y="12"/>
                            <a:pt x="0" y="12"/>
                          </a:cubicBezTo>
                          <a:cubicBezTo>
                            <a:pt x="1" y="12"/>
                            <a:pt x="3" y="11"/>
                            <a:pt x="3" y="11"/>
                          </a:cubicBezTo>
                          <a:cubicBezTo>
                            <a:pt x="4" y="11"/>
                            <a:pt x="6" y="11"/>
                            <a:pt x="6" y="12"/>
                          </a:cubicBezTo>
                          <a:cubicBezTo>
                            <a:pt x="6" y="12"/>
                            <a:pt x="8" y="12"/>
                            <a:pt x="7" y="12"/>
                          </a:cubicBezTo>
                          <a:cubicBezTo>
                            <a:pt x="7" y="11"/>
                            <a:pt x="7" y="10"/>
                            <a:pt x="6" y="10"/>
                          </a:cubicBezTo>
                          <a:cubicBezTo>
                            <a:pt x="6" y="10"/>
                            <a:pt x="4" y="10"/>
                            <a:pt x="3" y="9"/>
                          </a:cubicBezTo>
                          <a:cubicBezTo>
                            <a:pt x="2" y="7"/>
                            <a:pt x="2" y="4"/>
                            <a:pt x="2" y="4"/>
                          </a:cubicBezTo>
                          <a:cubicBezTo>
                            <a:pt x="3" y="4"/>
                            <a:pt x="4" y="4"/>
                            <a:pt x="4" y="3"/>
                          </a:cubicBezTo>
                          <a:cubicBezTo>
                            <a:pt x="5" y="2"/>
                            <a:pt x="7" y="3"/>
                            <a:pt x="7" y="3"/>
                          </a:cubicBezTo>
                          <a:cubicBezTo>
                            <a:pt x="7" y="2"/>
                            <a:pt x="9" y="1"/>
                            <a:pt x="9" y="1"/>
                          </a:cubicBezTo>
                          <a:cubicBezTo>
                            <a:pt x="9" y="1"/>
                            <a:pt x="11" y="1"/>
                            <a:pt x="11" y="1"/>
                          </a:cubicBezTo>
                          <a:cubicBezTo>
                            <a:pt x="11" y="0"/>
                            <a:pt x="13" y="0"/>
                            <a:pt x="13" y="0"/>
                          </a:cubicBezTo>
                          <a:cubicBezTo>
                            <a:pt x="14" y="0"/>
                            <a:pt x="15" y="1"/>
                            <a:pt x="15" y="1"/>
                          </a:cubicBezTo>
                          <a:cubicBezTo>
                            <a:pt x="15" y="1"/>
                            <a:pt x="16" y="2"/>
                            <a:pt x="17" y="2"/>
                          </a:cubicBezTo>
                          <a:cubicBezTo>
                            <a:pt x="17" y="2"/>
                            <a:pt x="19" y="1"/>
                            <a:pt x="19" y="1"/>
                          </a:cubicBezTo>
                          <a:cubicBezTo>
                            <a:pt x="19" y="2"/>
                            <a:pt x="20" y="1"/>
                            <a:pt x="20" y="2"/>
                          </a:cubicBezTo>
                          <a:cubicBezTo>
                            <a:pt x="20" y="2"/>
                            <a:pt x="21" y="3"/>
                            <a:pt x="21" y="3"/>
                          </a:cubicBezTo>
                          <a:cubicBezTo>
                            <a:pt x="21" y="4"/>
                            <a:pt x="21" y="5"/>
                            <a:pt x="21" y="5"/>
                          </a:cubicBezTo>
                          <a:cubicBezTo>
                            <a:pt x="20" y="5"/>
                            <a:pt x="19" y="5"/>
                            <a:pt x="20" y="6"/>
                          </a:cubicBezTo>
                          <a:cubicBezTo>
                            <a:pt x="20" y="6"/>
                            <a:pt x="21" y="7"/>
                            <a:pt x="21" y="7"/>
                          </a:cubicBezTo>
                          <a:cubicBezTo>
                            <a:pt x="22" y="8"/>
                            <a:pt x="23" y="10"/>
                            <a:pt x="22" y="10"/>
                          </a:cubicBezTo>
                          <a:cubicBezTo>
                            <a:pt x="20" y="10"/>
                            <a:pt x="17" y="11"/>
                            <a:pt x="16" y="12"/>
                          </a:cubicBezTo>
                          <a:cubicBezTo>
                            <a:pt x="16" y="12"/>
                            <a:pt x="15" y="11"/>
                            <a:pt x="16" y="8"/>
                          </a:cubicBezTo>
                          <a:cubicBezTo>
                            <a:pt x="16" y="8"/>
                            <a:pt x="16" y="8"/>
                            <a:pt x="14" y="6"/>
                          </a:cubicBezTo>
                          <a:cubicBezTo>
                            <a:pt x="13" y="5"/>
                            <a:pt x="13" y="5"/>
                            <a:pt x="13" y="5"/>
                          </a:cubicBezTo>
                          <a:cubicBezTo>
                            <a:pt x="12" y="5"/>
                            <a:pt x="11" y="5"/>
                            <a:pt x="10" y="6"/>
                          </a:cubicBezTo>
                          <a:cubicBezTo>
                            <a:pt x="10" y="6"/>
                            <a:pt x="9" y="7"/>
                            <a:pt x="9" y="7"/>
                          </a:cubicBezTo>
                          <a:cubicBezTo>
                            <a:pt x="8" y="8"/>
                            <a:pt x="7" y="9"/>
                            <a:pt x="8" y="8"/>
                          </a:cubicBezTo>
                          <a:cubicBezTo>
                            <a:pt x="8" y="8"/>
                            <a:pt x="9" y="9"/>
                            <a:pt x="10" y="9"/>
                          </a:cubicBezTo>
                          <a:cubicBezTo>
                            <a:pt x="10" y="10"/>
                            <a:pt x="11" y="12"/>
                            <a:pt x="11" y="12"/>
                          </a:cubicBezTo>
                          <a:cubicBezTo>
                            <a:pt x="10" y="13"/>
                            <a:pt x="9" y="16"/>
                            <a:pt x="9" y="16"/>
                          </a:cubicBezTo>
                          <a:cubicBezTo>
                            <a:pt x="10" y="16"/>
                            <a:pt x="10" y="17"/>
                            <a:pt x="10" y="18"/>
                          </a:cubicBezTo>
                          <a:cubicBezTo>
                            <a:pt x="10" y="19"/>
                            <a:pt x="10" y="21"/>
                            <a:pt x="11" y="22"/>
                          </a:cubicBezTo>
                          <a:cubicBezTo>
                            <a:pt x="11" y="23"/>
                            <a:pt x="11" y="25"/>
                            <a:pt x="11" y="25"/>
                          </a:cubicBezTo>
                          <a:cubicBezTo>
                            <a:pt x="11" y="25"/>
                            <a:pt x="11" y="26"/>
                            <a:pt x="12" y="25"/>
                          </a:cubicBezTo>
                          <a:cubicBezTo>
                            <a:pt x="12" y="25"/>
                            <a:pt x="14" y="27"/>
                            <a:pt x="15" y="26"/>
                          </a:cubicBezTo>
                          <a:cubicBezTo>
                            <a:pt x="16" y="26"/>
                            <a:pt x="18" y="26"/>
                            <a:pt x="18" y="26"/>
                          </a:cubicBezTo>
                          <a:cubicBezTo>
                            <a:pt x="18" y="25"/>
                            <a:pt x="19" y="25"/>
                            <a:pt x="19" y="25"/>
                          </a:cubicBezTo>
                          <a:cubicBezTo>
                            <a:pt x="19" y="25"/>
                            <a:pt x="20" y="25"/>
                            <a:pt x="21" y="25"/>
                          </a:cubicBezTo>
                          <a:cubicBezTo>
                            <a:pt x="22" y="26"/>
                            <a:pt x="23" y="26"/>
                            <a:pt x="23" y="25"/>
                          </a:cubicBezTo>
                          <a:cubicBezTo>
                            <a:pt x="22" y="24"/>
                            <a:pt x="21" y="23"/>
                            <a:pt x="21" y="23"/>
                          </a:cubicBezTo>
                          <a:cubicBezTo>
                            <a:pt x="21" y="23"/>
                            <a:pt x="20" y="22"/>
                            <a:pt x="21" y="22"/>
                          </a:cubicBezTo>
                          <a:cubicBezTo>
                            <a:pt x="21" y="22"/>
                            <a:pt x="21" y="20"/>
                            <a:pt x="20" y="19"/>
                          </a:cubicBezTo>
                          <a:cubicBezTo>
                            <a:pt x="19" y="18"/>
                            <a:pt x="16" y="15"/>
                            <a:pt x="16" y="14"/>
                          </a:cubicBezTo>
                          <a:cubicBezTo>
                            <a:pt x="16" y="14"/>
                            <a:pt x="17" y="14"/>
                            <a:pt x="17" y="14"/>
                          </a:cubicBezTo>
                          <a:cubicBezTo>
                            <a:pt x="18" y="14"/>
                            <a:pt x="18" y="13"/>
                            <a:pt x="19" y="13"/>
                          </a:cubicBezTo>
                          <a:cubicBezTo>
                            <a:pt x="20" y="13"/>
                            <a:pt x="21" y="12"/>
                            <a:pt x="22" y="12"/>
                          </a:cubicBezTo>
                          <a:cubicBezTo>
                            <a:pt x="22" y="13"/>
                            <a:pt x="24" y="14"/>
                            <a:pt x="24" y="14"/>
                          </a:cubicBezTo>
                          <a:cubicBezTo>
                            <a:pt x="24" y="13"/>
                            <a:pt x="25" y="13"/>
                            <a:pt x="25" y="12"/>
                          </a:cubicBezTo>
                          <a:cubicBezTo>
                            <a:pt x="25" y="12"/>
                            <a:pt x="25" y="11"/>
                            <a:pt x="26" y="12"/>
                          </a:cubicBezTo>
                          <a:cubicBezTo>
                            <a:pt x="27" y="12"/>
                            <a:pt x="29" y="12"/>
                            <a:pt x="29" y="12"/>
                          </a:cubicBezTo>
                          <a:cubicBezTo>
                            <a:pt x="29" y="13"/>
                            <a:pt x="30" y="13"/>
                            <a:pt x="31" y="13"/>
                          </a:cubicBezTo>
                          <a:cubicBezTo>
                            <a:pt x="31" y="13"/>
                            <a:pt x="33" y="14"/>
                            <a:pt x="33" y="14"/>
                          </a:cubicBezTo>
                          <a:cubicBezTo>
                            <a:pt x="33" y="14"/>
                            <a:pt x="35" y="14"/>
                            <a:pt x="35" y="14"/>
                          </a:cubicBezTo>
                          <a:cubicBezTo>
                            <a:pt x="36" y="15"/>
                            <a:pt x="38" y="17"/>
                            <a:pt x="39" y="17"/>
                          </a:cubicBezTo>
                          <a:cubicBezTo>
                            <a:pt x="39" y="18"/>
                            <a:pt x="41" y="17"/>
                            <a:pt x="41" y="18"/>
                          </a:cubicBezTo>
                          <a:cubicBezTo>
                            <a:pt x="41" y="18"/>
                            <a:pt x="42" y="19"/>
                            <a:pt x="41" y="19"/>
                          </a:cubicBezTo>
                          <a:cubicBezTo>
                            <a:pt x="41" y="20"/>
                            <a:pt x="41" y="21"/>
                            <a:pt x="40" y="20"/>
                          </a:cubicBezTo>
                          <a:cubicBezTo>
                            <a:pt x="40" y="20"/>
                            <a:pt x="39" y="20"/>
                            <a:pt x="39" y="20"/>
                          </a:cubicBezTo>
                          <a:cubicBezTo>
                            <a:pt x="39" y="21"/>
                            <a:pt x="38" y="21"/>
                            <a:pt x="38" y="20"/>
                          </a:cubicBezTo>
                          <a:cubicBezTo>
                            <a:pt x="37" y="19"/>
                            <a:pt x="36" y="17"/>
                            <a:pt x="36" y="18"/>
                          </a:cubicBezTo>
                          <a:cubicBezTo>
                            <a:pt x="36" y="19"/>
                            <a:pt x="34" y="20"/>
                            <a:pt x="34" y="20"/>
                          </a:cubicBezTo>
                          <a:cubicBezTo>
                            <a:pt x="35" y="20"/>
                            <a:pt x="35" y="22"/>
                            <a:pt x="35" y="22"/>
                          </a:cubicBezTo>
                          <a:cubicBezTo>
                            <a:pt x="35" y="22"/>
                            <a:pt x="36" y="24"/>
                            <a:pt x="36" y="24"/>
                          </a:cubicBezTo>
                          <a:cubicBezTo>
                            <a:pt x="37" y="24"/>
                            <a:pt x="38" y="24"/>
                            <a:pt x="38" y="25"/>
                          </a:cubicBezTo>
                          <a:cubicBezTo>
                            <a:pt x="38" y="25"/>
                            <a:pt x="37" y="27"/>
                            <a:pt x="37" y="27"/>
                          </a:cubicBezTo>
                          <a:cubicBezTo>
                            <a:pt x="37" y="27"/>
                            <a:pt x="36" y="27"/>
                            <a:pt x="36" y="27"/>
                          </a:cubicBezTo>
                          <a:cubicBezTo>
                            <a:pt x="35" y="28"/>
                            <a:pt x="35" y="31"/>
                            <a:pt x="36" y="31"/>
                          </a:cubicBezTo>
                          <a:cubicBezTo>
                            <a:pt x="36" y="31"/>
                            <a:pt x="37" y="32"/>
                            <a:pt x="37" y="33"/>
                          </a:cubicBezTo>
                          <a:cubicBezTo>
                            <a:pt x="36" y="34"/>
                            <a:pt x="36" y="36"/>
                            <a:pt x="36" y="36"/>
                          </a:cubicBezTo>
                          <a:cubicBezTo>
                            <a:pt x="36" y="37"/>
                            <a:pt x="38" y="39"/>
                            <a:pt x="38" y="39"/>
                          </a:cubicBezTo>
                          <a:cubicBezTo>
                            <a:pt x="38" y="39"/>
                            <a:pt x="38" y="40"/>
                            <a:pt x="38" y="40"/>
                          </a:cubicBezTo>
                          <a:cubicBezTo>
                            <a:pt x="38" y="40"/>
                            <a:pt x="39" y="42"/>
                            <a:pt x="38" y="44"/>
                          </a:cubicBezTo>
                          <a:cubicBezTo>
                            <a:pt x="38" y="45"/>
                            <a:pt x="40" y="48"/>
                            <a:pt x="40" y="48"/>
                          </a:cubicBezTo>
                          <a:cubicBezTo>
                            <a:pt x="40" y="48"/>
                            <a:pt x="42" y="49"/>
                            <a:pt x="42" y="49"/>
                          </a:cubicBezTo>
                          <a:cubicBezTo>
                            <a:pt x="42" y="50"/>
                            <a:pt x="43" y="51"/>
                            <a:pt x="43" y="51"/>
                          </a:cubicBezTo>
                          <a:cubicBezTo>
                            <a:pt x="42" y="52"/>
                            <a:pt x="39" y="50"/>
                            <a:pt x="39" y="51"/>
                          </a:cubicBezTo>
                          <a:cubicBezTo>
                            <a:pt x="38" y="51"/>
                            <a:pt x="36" y="52"/>
                            <a:pt x="37" y="53"/>
                          </a:cubicBezTo>
                          <a:cubicBezTo>
                            <a:pt x="37" y="53"/>
                            <a:pt x="36" y="53"/>
                            <a:pt x="36" y="53"/>
                          </a:cubicBezTo>
                          <a:cubicBezTo>
                            <a:pt x="35" y="54"/>
                            <a:pt x="33" y="56"/>
                            <a:pt x="33" y="56"/>
                          </a:cubicBezTo>
                          <a:cubicBezTo>
                            <a:pt x="33" y="57"/>
                            <a:pt x="34" y="60"/>
                            <a:pt x="35" y="62"/>
                          </a:cubicBezTo>
                          <a:cubicBezTo>
                            <a:pt x="37" y="65"/>
                            <a:pt x="41" y="63"/>
                            <a:pt x="40" y="62"/>
                          </a:cubicBezTo>
                          <a:cubicBezTo>
                            <a:pt x="40" y="62"/>
                            <a:pt x="40" y="60"/>
                            <a:pt x="40" y="60"/>
                          </a:cubicBezTo>
                          <a:cubicBezTo>
                            <a:pt x="41" y="59"/>
                            <a:pt x="42" y="58"/>
                            <a:pt x="43" y="59"/>
                          </a:cubicBezTo>
                          <a:cubicBezTo>
                            <a:pt x="43" y="60"/>
                            <a:pt x="45" y="61"/>
                            <a:pt x="46" y="61"/>
                          </a:cubicBezTo>
                          <a:cubicBezTo>
                            <a:pt x="47" y="60"/>
                            <a:pt x="49" y="61"/>
                            <a:pt x="50" y="62"/>
                          </a:cubicBezTo>
                          <a:cubicBezTo>
                            <a:pt x="51" y="63"/>
                            <a:pt x="53" y="64"/>
                            <a:pt x="53" y="64"/>
                          </a:cubicBezTo>
                          <a:cubicBezTo>
                            <a:pt x="53" y="63"/>
                            <a:pt x="54" y="62"/>
                            <a:pt x="54" y="62"/>
                          </a:cubicBezTo>
                          <a:cubicBezTo>
                            <a:pt x="55" y="61"/>
                            <a:pt x="56" y="62"/>
                            <a:pt x="56" y="61"/>
                          </a:cubicBezTo>
                          <a:cubicBezTo>
                            <a:pt x="56" y="60"/>
                            <a:pt x="55" y="58"/>
                            <a:pt x="55" y="57"/>
                          </a:cubicBezTo>
                          <a:cubicBezTo>
                            <a:pt x="56" y="57"/>
                            <a:pt x="56" y="56"/>
                            <a:pt x="56" y="56"/>
                          </a:cubicBezTo>
                          <a:cubicBezTo>
                            <a:pt x="57" y="56"/>
                            <a:pt x="57" y="56"/>
                            <a:pt x="57" y="55"/>
                          </a:cubicBezTo>
                          <a:cubicBezTo>
                            <a:pt x="57" y="55"/>
                            <a:pt x="58" y="54"/>
                            <a:pt x="59" y="54"/>
                          </a:cubicBezTo>
                          <a:cubicBezTo>
                            <a:pt x="60" y="54"/>
                            <a:pt x="61" y="55"/>
                            <a:pt x="61" y="54"/>
                          </a:cubicBezTo>
                          <a:cubicBezTo>
                            <a:pt x="61" y="54"/>
                            <a:pt x="62" y="53"/>
                            <a:pt x="63" y="53"/>
                          </a:cubicBezTo>
                          <a:cubicBezTo>
                            <a:pt x="64" y="53"/>
                            <a:pt x="67" y="52"/>
                            <a:pt x="68" y="53"/>
                          </a:cubicBezTo>
                          <a:cubicBezTo>
                            <a:pt x="68" y="53"/>
                            <a:pt x="71" y="53"/>
                            <a:pt x="73" y="53"/>
                          </a:cubicBezTo>
                          <a:cubicBezTo>
                            <a:pt x="74" y="52"/>
                            <a:pt x="77" y="54"/>
                            <a:pt x="77" y="54"/>
                          </a:cubicBezTo>
                          <a:cubicBezTo>
                            <a:pt x="77" y="54"/>
                            <a:pt x="79" y="53"/>
                            <a:pt x="79" y="52"/>
                          </a:cubicBezTo>
                          <a:cubicBezTo>
                            <a:pt x="80" y="52"/>
                            <a:pt x="82" y="52"/>
                            <a:pt x="82" y="52"/>
                          </a:cubicBezTo>
                          <a:cubicBezTo>
                            <a:pt x="82" y="51"/>
                            <a:pt x="84" y="50"/>
                            <a:pt x="84" y="50"/>
                          </a:cubicBezTo>
                          <a:cubicBezTo>
                            <a:pt x="85" y="50"/>
                            <a:pt x="87" y="50"/>
                            <a:pt x="87" y="49"/>
                          </a:cubicBezTo>
                          <a:cubicBezTo>
                            <a:pt x="87" y="49"/>
                            <a:pt x="89" y="49"/>
                            <a:pt x="90" y="50"/>
                          </a:cubicBezTo>
                          <a:cubicBezTo>
                            <a:pt x="90" y="50"/>
                            <a:pt x="90" y="50"/>
                            <a:pt x="91" y="51"/>
                          </a:cubicBezTo>
                          <a:cubicBezTo>
                            <a:pt x="91" y="51"/>
                            <a:pt x="91" y="51"/>
                            <a:pt x="91" y="51"/>
                          </a:cubicBezTo>
                          <a:cubicBezTo>
                            <a:pt x="92" y="52"/>
                            <a:pt x="92" y="53"/>
                            <a:pt x="92" y="53"/>
                          </a:cubicBezTo>
                          <a:cubicBezTo>
                            <a:pt x="93" y="53"/>
                            <a:pt x="93" y="55"/>
                            <a:pt x="93" y="56"/>
                          </a:cubicBezTo>
                          <a:cubicBezTo>
                            <a:pt x="93" y="56"/>
                            <a:pt x="94" y="58"/>
                            <a:pt x="94" y="58"/>
                          </a:cubicBezTo>
                          <a:cubicBezTo>
                            <a:pt x="94" y="58"/>
                            <a:pt x="94" y="59"/>
                            <a:pt x="94" y="59"/>
                          </a:cubicBezTo>
                          <a:cubicBezTo>
                            <a:pt x="94" y="60"/>
                            <a:pt x="95" y="61"/>
                            <a:pt x="96" y="62"/>
                          </a:cubicBezTo>
                          <a:cubicBezTo>
                            <a:pt x="97" y="63"/>
                            <a:pt x="99" y="66"/>
                            <a:pt x="99" y="67"/>
                          </a:cubicBezTo>
                          <a:cubicBezTo>
                            <a:pt x="98" y="67"/>
                            <a:pt x="98" y="69"/>
                            <a:pt x="98" y="70"/>
                          </a:cubicBezTo>
                          <a:cubicBezTo>
                            <a:pt x="98" y="70"/>
                            <a:pt x="98" y="72"/>
                            <a:pt x="99" y="72"/>
                          </a:cubicBezTo>
                          <a:cubicBezTo>
                            <a:pt x="99" y="72"/>
                            <a:pt x="100" y="74"/>
                            <a:pt x="100" y="75"/>
                          </a:cubicBezTo>
                          <a:cubicBezTo>
                            <a:pt x="100" y="75"/>
                            <a:pt x="101" y="78"/>
                            <a:pt x="101" y="78"/>
                          </a:cubicBezTo>
                          <a:cubicBezTo>
                            <a:pt x="101" y="79"/>
                            <a:pt x="102" y="80"/>
                            <a:pt x="101" y="80"/>
                          </a:cubicBezTo>
                          <a:cubicBezTo>
                            <a:pt x="101" y="80"/>
                            <a:pt x="101" y="81"/>
                            <a:pt x="101" y="81"/>
                          </a:cubicBezTo>
                          <a:cubicBezTo>
                            <a:pt x="101" y="81"/>
                            <a:pt x="100" y="82"/>
                            <a:pt x="101" y="83"/>
                          </a:cubicBezTo>
                          <a:cubicBezTo>
                            <a:pt x="101" y="83"/>
                            <a:pt x="103" y="85"/>
                            <a:pt x="103" y="86"/>
                          </a:cubicBezTo>
                          <a:cubicBezTo>
                            <a:pt x="103" y="86"/>
                            <a:pt x="102" y="89"/>
                            <a:pt x="102" y="89"/>
                          </a:cubicBezTo>
                          <a:cubicBezTo>
                            <a:pt x="103" y="90"/>
                            <a:pt x="102" y="92"/>
                            <a:pt x="103" y="93"/>
                          </a:cubicBezTo>
                          <a:cubicBezTo>
                            <a:pt x="104" y="93"/>
                            <a:pt x="105" y="95"/>
                            <a:pt x="106" y="95"/>
                          </a:cubicBezTo>
                          <a:cubicBezTo>
                            <a:pt x="106" y="95"/>
                            <a:pt x="108" y="97"/>
                            <a:pt x="108" y="97"/>
                          </a:cubicBezTo>
                          <a:cubicBezTo>
                            <a:pt x="108" y="97"/>
                            <a:pt x="108" y="99"/>
                            <a:pt x="108" y="99"/>
                          </a:cubicBezTo>
                          <a:cubicBezTo>
                            <a:pt x="108" y="100"/>
                            <a:pt x="110" y="101"/>
                            <a:pt x="110" y="101"/>
                          </a:cubicBezTo>
                          <a:cubicBezTo>
                            <a:pt x="110" y="101"/>
                            <a:pt x="112" y="102"/>
                            <a:pt x="112" y="102"/>
                          </a:cubicBezTo>
                          <a:cubicBezTo>
                            <a:pt x="113" y="102"/>
                            <a:pt x="113" y="102"/>
                            <a:pt x="113" y="103"/>
                          </a:cubicBezTo>
                          <a:cubicBezTo>
                            <a:pt x="113" y="103"/>
                            <a:pt x="111" y="105"/>
                            <a:pt x="111" y="105"/>
                          </a:cubicBezTo>
                          <a:cubicBezTo>
                            <a:pt x="111" y="105"/>
                            <a:pt x="110" y="105"/>
                            <a:pt x="110" y="105"/>
                          </a:cubicBezTo>
                          <a:cubicBezTo>
                            <a:pt x="110" y="105"/>
                            <a:pt x="109" y="105"/>
                            <a:pt x="109" y="105"/>
                          </a:cubicBezTo>
                          <a:cubicBezTo>
                            <a:pt x="109" y="105"/>
                            <a:pt x="108" y="104"/>
                            <a:pt x="107" y="104"/>
                          </a:cubicBezTo>
                          <a:cubicBezTo>
                            <a:pt x="106" y="103"/>
                            <a:pt x="104" y="103"/>
                            <a:pt x="103" y="102"/>
                          </a:cubicBezTo>
                          <a:cubicBezTo>
                            <a:pt x="102" y="101"/>
                            <a:pt x="99" y="99"/>
                            <a:pt x="99" y="99"/>
                          </a:cubicBezTo>
                          <a:cubicBezTo>
                            <a:pt x="98" y="98"/>
                            <a:pt x="97" y="97"/>
                            <a:pt x="97" y="97"/>
                          </a:cubicBezTo>
                          <a:cubicBezTo>
                            <a:pt x="97" y="97"/>
                            <a:pt x="96" y="96"/>
                            <a:pt x="97" y="95"/>
                          </a:cubicBezTo>
                          <a:cubicBezTo>
                            <a:pt x="97" y="95"/>
                            <a:pt x="95" y="94"/>
                            <a:pt x="95" y="94"/>
                          </a:cubicBezTo>
                          <a:cubicBezTo>
                            <a:pt x="95" y="94"/>
                            <a:pt x="93" y="93"/>
                            <a:pt x="92" y="92"/>
                          </a:cubicBezTo>
                          <a:cubicBezTo>
                            <a:pt x="90" y="91"/>
                            <a:pt x="89" y="87"/>
                            <a:pt x="88" y="86"/>
                          </a:cubicBezTo>
                          <a:cubicBezTo>
                            <a:pt x="87" y="86"/>
                            <a:pt x="85" y="83"/>
                            <a:pt x="85" y="83"/>
                          </a:cubicBezTo>
                          <a:cubicBezTo>
                            <a:pt x="84" y="83"/>
                            <a:pt x="84" y="82"/>
                            <a:pt x="83" y="82"/>
                          </a:cubicBezTo>
                          <a:cubicBezTo>
                            <a:pt x="83" y="82"/>
                            <a:pt x="82" y="80"/>
                            <a:pt x="81" y="80"/>
                          </a:cubicBezTo>
                          <a:cubicBezTo>
                            <a:pt x="80" y="79"/>
                            <a:pt x="77" y="78"/>
                            <a:pt x="76" y="78"/>
                          </a:cubicBezTo>
                          <a:cubicBezTo>
                            <a:pt x="75" y="78"/>
                            <a:pt x="73" y="78"/>
                            <a:pt x="73" y="78"/>
                          </a:cubicBezTo>
                          <a:cubicBezTo>
                            <a:pt x="73" y="78"/>
                            <a:pt x="71" y="77"/>
                            <a:pt x="70" y="77"/>
                          </a:cubicBezTo>
                          <a:cubicBezTo>
                            <a:pt x="69" y="77"/>
                            <a:pt x="67" y="75"/>
                            <a:pt x="67" y="75"/>
                          </a:cubicBezTo>
                          <a:cubicBezTo>
                            <a:pt x="67" y="75"/>
                            <a:pt x="67" y="74"/>
                            <a:pt x="66" y="74"/>
                          </a:cubicBezTo>
                          <a:cubicBezTo>
                            <a:pt x="66" y="74"/>
                            <a:pt x="64" y="74"/>
                            <a:pt x="63" y="74"/>
                          </a:cubicBezTo>
                          <a:cubicBezTo>
                            <a:pt x="63" y="73"/>
                            <a:pt x="61" y="70"/>
                            <a:pt x="61" y="69"/>
                          </a:cubicBezTo>
                          <a:cubicBezTo>
                            <a:pt x="60" y="69"/>
                            <a:pt x="59" y="67"/>
                            <a:pt x="59" y="66"/>
                          </a:cubicBezTo>
                          <a:cubicBezTo>
                            <a:pt x="59" y="66"/>
                            <a:pt x="58" y="65"/>
                            <a:pt x="57" y="65"/>
                          </a:cubicBezTo>
                          <a:cubicBezTo>
                            <a:pt x="57" y="65"/>
                            <a:pt x="55" y="64"/>
                            <a:pt x="55" y="64"/>
                          </a:cubicBezTo>
                          <a:cubicBezTo>
                            <a:pt x="55" y="65"/>
                            <a:pt x="55" y="65"/>
                            <a:pt x="54" y="65"/>
                          </a:cubicBezTo>
                          <a:cubicBezTo>
                            <a:pt x="53" y="65"/>
                            <a:pt x="51" y="66"/>
                            <a:pt x="51" y="66"/>
                          </a:cubicBezTo>
                          <a:cubicBezTo>
                            <a:pt x="51" y="66"/>
                            <a:pt x="50" y="66"/>
                            <a:pt x="49" y="66"/>
                          </a:cubicBezTo>
                          <a:cubicBezTo>
                            <a:pt x="49" y="66"/>
                            <a:pt x="47" y="65"/>
                            <a:pt x="47" y="66"/>
                          </a:cubicBezTo>
                          <a:cubicBezTo>
                            <a:pt x="47" y="66"/>
                            <a:pt x="45" y="67"/>
                            <a:pt x="45" y="67"/>
                          </a:cubicBezTo>
                          <a:cubicBezTo>
                            <a:pt x="44" y="66"/>
                            <a:pt x="42" y="67"/>
                            <a:pt x="41" y="67"/>
                          </a:cubicBezTo>
                          <a:cubicBezTo>
                            <a:pt x="40" y="68"/>
                            <a:pt x="36" y="70"/>
                            <a:pt x="35" y="69"/>
                          </a:cubicBezTo>
                          <a:cubicBezTo>
                            <a:pt x="34" y="69"/>
                            <a:pt x="31" y="67"/>
                            <a:pt x="30" y="67"/>
                          </a:cubicBezTo>
                          <a:cubicBezTo>
                            <a:pt x="29" y="66"/>
                            <a:pt x="27" y="66"/>
                            <a:pt x="27" y="66"/>
                          </a:cubicBezTo>
                          <a:cubicBezTo>
                            <a:pt x="27" y="66"/>
                            <a:pt x="27" y="66"/>
                            <a:pt x="27" y="67"/>
                          </a:cubicBezTo>
                          <a:cubicBezTo>
                            <a:pt x="28" y="67"/>
                            <a:pt x="29" y="68"/>
                            <a:pt x="29" y="68"/>
                          </a:cubicBezTo>
                          <a:cubicBezTo>
                            <a:pt x="28" y="68"/>
                            <a:pt x="27" y="69"/>
                            <a:pt x="26" y="68"/>
                          </a:cubicBezTo>
                          <a:cubicBezTo>
                            <a:pt x="25" y="68"/>
                            <a:pt x="23" y="68"/>
                            <a:pt x="23" y="68"/>
                          </a:cubicBezTo>
                          <a:cubicBezTo>
                            <a:pt x="23" y="68"/>
                            <a:pt x="22" y="67"/>
                            <a:pt x="21" y="66"/>
                          </a:cubicBezTo>
                          <a:cubicBezTo>
                            <a:pt x="20" y="66"/>
                            <a:pt x="17" y="65"/>
                            <a:pt x="17" y="65"/>
                          </a:cubicBezTo>
                          <a:cubicBezTo>
                            <a:pt x="17" y="65"/>
                            <a:pt x="5" y="44"/>
                            <a:pt x="3" y="35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61" name="Freeform 97"/>
                    <p:cNvSpPr>
                      <a:spLocks/>
                    </p:cNvSpPr>
                    <p:nvPr/>
                  </p:nvSpPr>
                  <p:spPr bwMode="auto">
                    <a:xfrm flipH="1">
                      <a:off x="3068127" y="4425470"/>
                      <a:ext cx="11905" cy="48703"/>
                    </a:xfrm>
                    <a:custGeom>
                      <a:avLst/>
                      <a:gdLst>
                        <a:gd name="T0" fmla="*/ 1 w 6"/>
                        <a:gd name="T1" fmla="*/ 20 h 24"/>
                        <a:gd name="T2" fmla="*/ 2 w 6"/>
                        <a:gd name="T3" fmla="*/ 14 h 24"/>
                        <a:gd name="T4" fmla="*/ 5 w 6"/>
                        <a:gd name="T5" fmla="*/ 0 h 24"/>
                        <a:gd name="T6" fmla="*/ 5 w 6"/>
                        <a:gd name="T7" fmla="*/ 1 h 24"/>
                        <a:gd name="T8" fmla="*/ 5 w 6"/>
                        <a:gd name="T9" fmla="*/ 4 h 24"/>
                        <a:gd name="T10" fmla="*/ 5 w 6"/>
                        <a:gd name="T11" fmla="*/ 6 h 24"/>
                        <a:gd name="T12" fmla="*/ 5 w 6"/>
                        <a:gd name="T13" fmla="*/ 9 h 24"/>
                        <a:gd name="T14" fmla="*/ 4 w 6"/>
                        <a:gd name="T15" fmla="*/ 13 h 24"/>
                        <a:gd name="T16" fmla="*/ 5 w 6"/>
                        <a:gd name="T17" fmla="*/ 16 h 24"/>
                        <a:gd name="T18" fmla="*/ 4 w 6"/>
                        <a:gd name="T19" fmla="*/ 17 h 24"/>
                        <a:gd name="T20" fmla="*/ 6 w 6"/>
                        <a:gd name="T21" fmla="*/ 18 h 24"/>
                        <a:gd name="T22" fmla="*/ 4 w 6"/>
                        <a:gd name="T23" fmla="*/ 20 h 24"/>
                        <a:gd name="T24" fmla="*/ 1 w 6"/>
                        <a:gd name="T25" fmla="*/ 24 h 24"/>
                        <a:gd name="T26" fmla="*/ 1 w 6"/>
                        <a:gd name="T27" fmla="*/ 23 h 24"/>
                        <a:gd name="T28" fmla="*/ 1 w 6"/>
                        <a:gd name="T29" fmla="*/ 22 h 24"/>
                        <a:gd name="T30" fmla="*/ 1 w 6"/>
                        <a:gd name="T31" fmla="*/ 2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6" h="24">
                          <a:moveTo>
                            <a:pt x="1" y="20"/>
                          </a:moveTo>
                          <a:cubicBezTo>
                            <a:pt x="1" y="21"/>
                            <a:pt x="1" y="18"/>
                            <a:pt x="2" y="14"/>
                          </a:cubicBezTo>
                          <a:cubicBezTo>
                            <a:pt x="2" y="10"/>
                            <a:pt x="5" y="0"/>
                            <a:pt x="5" y="0"/>
                          </a:cubicBezTo>
                          <a:cubicBezTo>
                            <a:pt x="5" y="0"/>
                            <a:pt x="6" y="1"/>
                            <a:pt x="5" y="1"/>
                          </a:cubicBezTo>
                          <a:cubicBezTo>
                            <a:pt x="5" y="2"/>
                            <a:pt x="5" y="4"/>
                            <a:pt x="5" y="4"/>
                          </a:cubicBezTo>
                          <a:cubicBezTo>
                            <a:pt x="5" y="4"/>
                            <a:pt x="6" y="6"/>
                            <a:pt x="5" y="6"/>
                          </a:cubicBezTo>
                          <a:cubicBezTo>
                            <a:pt x="5" y="7"/>
                            <a:pt x="5" y="9"/>
                            <a:pt x="5" y="9"/>
                          </a:cubicBezTo>
                          <a:cubicBezTo>
                            <a:pt x="5" y="10"/>
                            <a:pt x="4" y="12"/>
                            <a:pt x="4" y="13"/>
                          </a:cubicBezTo>
                          <a:cubicBezTo>
                            <a:pt x="4" y="14"/>
                            <a:pt x="5" y="16"/>
                            <a:pt x="5" y="16"/>
                          </a:cubicBezTo>
                          <a:cubicBezTo>
                            <a:pt x="5" y="17"/>
                            <a:pt x="4" y="17"/>
                            <a:pt x="4" y="17"/>
                          </a:cubicBezTo>
                          <a:cubicBezTo>
                            <a:pt x="4" y="16"/>
                            <a:pt x="5" y="17"/>
                            <a:pt x="6" y="18"/>
                          </a:cubicBezTo>
                          <a:cubicBezTo>
                            <a:pt x="6" y="18"/>
                            <a:pt x="5" y="20"/>
                            <a:pt x="4" y="20"/>
                          </a:cubicBezTo>
                          <a:cubicBezTo>
                            <a:pt x="3" y="21"/>
                            <a:pt x="1" y="24"/>
                            <a:pt x="1" y="24"/>
                          </a:cubicBezTo>
                          <a:cubicBezTo>
                            <a:pt x="1" y="24"/>
                            <a:pt x="0" y="24"/>
                            <a:pt x="1" y="23"/>
                          </a:cubicBezTo>
                          <a:cubicBezTo>
                            <a:pt x="1" y="23"/>
                            <a:pt x="1" y="22"/>
                            <a:pt x="1" y="22"/>
                          </a:cubicBezTo>
                          <a:cubicBezTo>
                            <a:pt x="2" y="22"/>
                            <a:pt x="2" y="20"/>
                            <a:pt x="1" y="20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62" name="Freeform 98"/>
                    <p:cNvSpPr>
                      <a:spLocks/>
                    </p:cNvSpPr>
                    <p:nvPr/>
                  </p:nvSpPr>
                  <p:spPr bwMode="auto">
                    <a:xfrm flipH="1">
                      <a:off x="2765087" y="4289102"/>
                      <a:ext cx="209963" cy="270571"/>
                    </a:xfrm>
                    <a:custGeom>
                      <a:avLst/>
                      <a:gdLst>
                        <a:gd name="T0" fmla="*/ 77 w 103"/>
                        <a:gd name="T1" fmla="*/ 5 h 133"/>
                        <a:gd name="T2" fmla="*/ 88 w 103"/>
                        <a:gd name="T3" fmla="*/ 20 h 133"/>
                        <a:gd name="T4" fmla="*/ 85 w 103"/>
                        <a:gd name="T5" fmla="*/ 26 h 133"/>
                        <a:gd name="T6" fmla="*/ 91 w 103"/>
                        <a:gd name="T7" fmla="*/ 31 h 133"/>
                        <a:gd name="T8" fmla="*/ 94 w 103"/>
                        <a:gd name="T9" fmla="*/ 44 h 133"/>
                        <a:gd name="T10" fmla="*/ 96 w 103"/>
                        <a:gd name="T11" fmla="*/ 54 h 133"/>
                        <a:gd name="T12" fmla="*/ 102 w 103"/>
                        <a:gd name="T13" fmla="*/ 60 h 133"/>
                        <a:gd name="T14" fmla="*/ 91 w 103"/>
                        <a:gd name="T15" fmla="*/ 55 h 133"/>
                        <a:gd name="T16" fmla="*/ 81 w 103"/>
                        <a:gd name="T17" fmla="*/ 54 h 133"/>
                        <a:gd name="T18" fmla="*/ 82 w 103"/>
                        <a:gd name="T19" fmla="*/ 62 h 133"/>
                        <a:gd name="T20" fmla="*/ 81 w 103"/>
                        <a:gd name="T21" fmla="*/ 68 h 133"/>
                        <a:gd name="T22" fmla="*/ 70 w 103"/>
                        <a:gd name="T23" fmla="*/ 65 h 133"/>
                        <a:gd name="T24" fmla="*/ 64 w 103"/>
                        <a:gd name="T25" fmla="*/ 67 h 133"/>
                        <a:gd name="T26" fmla="*/ 55 w 103"/>
                        <a:gd name="T27" fmla="*/ 69 h 133"/>
                        <a:gd name="T28" fmla="*/ 65 w 103"/>
                        <a:gd name="T29" fmla="*/ 71 h 133"/>
                        <a:gd name="T30" fmla="*/ 62 w 103"/>
                        <a:gd name="T31" fmla="*/ 83 h 133"/>
                        <a:gd name="T32" fmla="*/ 52 w 103"/>
                        <a:gd name="T33" fmla="*/ 82 h 133"/>
                        <a:gd name="T34" fmla="*/ 66 w 103"/>
                        <a:gd name="T35" fmla="*/ 83 h 133"/>
                        <a:gd name="T36" fmla="*/ 73 w 103"/>
                        <a:gd name="T37" fmla="*/ 97 h 133"/>
                        <a:gd name="T38" fmla="*/ 85 w 103"/>
                        <a:gd name="T39" fmla="*/ 119 h 133"/>
                        <a:gd name="T40" fmla="*/ 77 w 103"/>
                        <a:gd name="T41" fmla="*/ 129 h 133"/>
                        <a:gd name="T42" fmla="*/ 59 w 103"/>
                        <a:gd name="T43" fmla="*/ 116 h 133"/>
                        <a:gd name="T44" fmla="*/ 46 w 103"/>
                        <a:gd name="T45" fmla="*/ 112 h 133"/>
                        <a:gd name="T46" fmla="*/ 41 w 103"/>
                        <a:gd name="T47" fmla="*/ 119 h 133"/>
                        <a:gd name="T48" fmla="*/ 23 w 103"/>
                        <a:gd name="T49" fmla="*/ 103 h 133"/>
                        <a:gd name="T50" fmla="*/ 20 w 103"/>
                        <a:gd name="T51" fmla="*/ 93 h 133"/>
                        <a:gd name="T52" fmla="*/ 29 w 103"/>
                        <a:gd name="T53" fmla="*/ 85 h 133"/>
                        <a:gd name="T54" fmla="*/ 43 w 103"/>
                        <a:gd name="T55" fmla="*/ 76 h 133"/>
                        <a:gd name="T56" fmla="*/ 38 w 103"/>
                        <a:gd name="T57" fmla="*/ 76 h 133"/>
                        <a:gd name="T58" fmla="*/ 32 w 103"/>
                        <a:gd name="T59" fmla="*/ 74 h 133"/>
                        <a:gd name="T60" fmla="*/ 35 w 103"/>
                        <a:gd name="T61" fmla="*/ 78 h 133"/>
                        <a:gd name="T62" fmla="*/ 30 w 103"/>
                        <a:gd name="T63" fmla="*/ 77 h 133"/>
                        <a:gd name="T64" fmla="*/ 28 w 103"/>
                        <a:gd name="T65" fmla="*/ 77 h 133"/>
                        <a:gd name="T66" fmla="*/ 28 w 103"/>
                        <a:gd name="T67" fmla="*/ 81 h 133"/>
                        <a:gd name="T68" fmla="*/ 23 w 103"/>
                        <a:gd name="T69" fmla="*/ 82 h 133"/>
                        <a:gd name="T70" fmla="*/ 21 w 103"/>
                        <a:gd name="T71" fmla="*/ 91 h 133"/>
                        <a:gd name="T72" fmla="*/ 13 w 103"/>
                        <a:gd name="T73" fmla="*/ 88 h 133"/>
                        <a:gd name="T74" fmla="*/ 10 w 103"/>
                        <a:gd name="T75" fmla="*/ 83 h 133"/>
                        <a:gd name="T76" fmla="*/ 7 w 103"/>
                        <a:gd name="T77" fmla="*/ 81 h 133"/>
                        <a:gd name="T78" fmla="*/ 2 w 103"/>
                        <a:gd name="T79" fmla="*/ 75 h 133"/>
                        <a:gd name="T80" fmla="*/ 4 w 103"/>
                        <a:gd name="T81" fmla="*/ 72 h 133"/>
                        <a:gd name="T82" fmla="*/ 10 w 103"/>
                        <a:gd name="T83" fmla="*/ 74 h 133"/>
                        <a:gd name="T84" fmla="*/ 8 w 103"/>
                        <a:gd name="T85" fmla="*/ 68 h 133"/>
                        <a:gd name="T86" fmla="*/ 1 w 103"/>
                        <a:gd name="T87" fmla="*/ 60 h 133"/>
                        <a:gd name="T88" fmla="*/ 1 w 103"/>
                        <a:gd name="T89" fmla="*/ 48 h 133"/>
                        <a:gd name="T90" fmla="*/ 11 w 103"/>
                        <a:gd name="T91" fmla="*/ 42 h 133"/>
                        <a:gd name="T92" fmla="*/ 16 w 103"/>
                        <a:gd name="T93" fmla="*/ 38 h 133"/>
                        <a:gd name="T94" fmla="*/ 21 w 103"/>
                        <a:gd name="T95" fmla="*/ 27 h 133"/>
                        <a:gd name="T96" fmla="*/ 25 w 103"/>
                        <a:gd name="T97" fmla="*/ 22 h 133"/>
                        <a:gd name="T98" fmla="*/ 26 w 103"/>
                        <a:gd name="T99" fmla="*/ 16 h 133"/>
                        <a:gd name="T100" fmla="*/ 29 w 103"/>
                        <a:gd name="T101" fmla="*/ 8 h 133"/>
                        <a:gd name="T102" fmla="*/ 35 w 103"/>
                        <a:gd name="T103" fmla="*/ 0 h 133"/>
                        <a:gd name="T104" fmla="*/ 42 w 103"/>
                        <a:gd name="T105" fmla="*/ 1 h 1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03" h="133">
                          <a:moveTo>
                            <a:pt x="64" y="2"/>
                          </a:moveTo>
                          <a:cubicBezTo>
                            <a:pt x="69" y="3"/>
                            <a:pt x="74" y="4"/>
                            <a:pt x="74" y="5"/>
                          </a:cubicBezTo>
                          <a:cubicBezTo>
                            <a:pt x="74" y="5"/>
                            <a:pt x="74" y="6"/>
                            <a:pt x="75" y="6"/>
                          </a:cubicBezTo>
                          <a:cubicBezTo>
                            <a:pt x="75" y="6"/>
                            <a:pt x="76" y="5"/>
                            <a:pt x="77" y="5"/>
                          </a:cubicBezTo>
                          <a:cubicBezTo>
                            <a:pt x="78" y="5"/>
                            <a:pt x="80" y="6"/>
                            <a:pt x="81" y="7"/>
                          </a:cubicBezTo>
                          <a:cubicBezTo>
                            <a:pt x="82" y="8"/>
                            <a:pt x="84" y="11"/>
                            <a:pt x="84" y="12"/>
                          </a:cubicBezTo>
                          <a:cubicBezTo>
                            <a:pt x="85" y="13"/>
                            <a:pt x="85" y="16"/>
                            <a:pt x="85" y="16"/>
                          </a:cubicBezTo>
                          <a:cubicBezTo>
                            <a:pt x="85" y="17"/>
                            <a:pt x="86" y="19"/>
                            <a:pt x="88" y="20"/>
                          </a:cubicBezTo>
                          <a:cubicBezTo>
                            <a:pt x="89" y="21"/>
                            <a:pt x="90" y="25"/>
                            <a:pt x="89" y="25"/>
                          </a:cubicBezTo>
                          <a:cubicBezTo>
                            <a:pt x="89" y="25"/>
                            <a:pt x="86" y="24"/>
                            <a:pt x="86" y="24"/>
                          </a:cubicBezTo>
                          <a:cubicBezTo>
                            <a:pt x="85" y="24"/>
                            <a:pt x="84" y="24"/>
                            <a:pt x="84" y="24"/>
                          </a:cubicBezTo>
                          <a:cubicBezTo>
                            <a:pt x="85" y="24"/>
                            <a:pt x="85" y="26"/>
                            <a:pt x="85" y="26"/>
                          </a:cubicBezTo>
                          <a:cubicBezTo>
                            <a:pt x="85" y="26"/>
                            <a:pt x="85" y="27"/>
                            <a:pt x="85" y="27"/>
                          </a:cubicBezTo>
                          <a:cubicBezTo>
                            <a:pt x="85" y="28"/>
                            <a:pt x="86" y="28"/>
                            <a:pt x="87" y="29"/>
                          </a:cubicBezTo>
                          <a:cubicBezTo>
                            <a:pt x="87" y="29"/>
                            <a:pt x="88" y="29"/>
                            <a:pt x="89" y="29"/>
                          </a:cubicBezTo>
                          <a:cubicBezTo>
                            <a:pt x="89" y="30"/>
                            <a:pt x="91" y="30"/>
                            <a:pt x="91" y="31"/>
                          </a:cubicBezTo>
                          <a:cubicBezTo>
                            <a:pt x="92" y="32"/>
                            <a:pt x="93" y="34"/>
                            <a:pt x="93" y="34"/>
                          </a:cubicBezTo>
                          <a:cubicBezTo>
                            <a:pt x="93" y="35"/>
                            <a:pt x="93" y="36"/>
                            <a:pt x="94" y="37"/>
                          </a:cubicBezTo>
                          <a:cubicBezTo>
                            <a:pt x="94" y="38"/>
                            <a:pt x="94" y="42"/>
                            <a:pt x="94" y="42"/>
                          </a:cubicBezTo>
                          <a:cubicBezTo>
                            <a:pt x="93" y="43"/>
                            <a:pt x="94" y="44"/>
                            <a:pt x="94" y="44"/>
                          </a:cubicBezTo>
                          <a:cubicBezTo>
                            <a:pt x="94" y="44"/>
                            <a:pt x="95" y="44"/>
                            <a:pt x="95" y="45"/>
                          </a:cubicBezTo>
                          <a:cubicBezTo>
                            <a:pt x="96" y="45"/>
                            <a:pt x="96" y="48"/>
                            <a:pt x="98" y="49"/>
                          </a:cubicBezTo>
                          <a:cubicBezTo>
                            <a:pt x="99" y="51"/>
                            <a:pt x="98" y="55"/>
                            <a:pt x="98" y="54"/>
                          </a:cubicBezTo>
                          <a:cubicBezTo>
                            <a:pt x="98" y="54"/>
                            <a:pt x="97" y="54"/>
                            <a:pt x="96" y="54"/>
                          </a:cubicBezTo>
                          <a:cubicBezTo>
                            <a:pt x="95" y="54"/>
                            <a:pt x="94" y="54"/>
                            <a:pt x="94" y="55"/>
                          </a:cubicBezTo>
                          <a:cubicBezTo>
                            <a:pt x="95" y="55"/>
                            <a:pt x="96" y="57"/>
                            <a:pt x="97" y="57"/>
                          </a:cubicBezTo>
                          <a:cubicBezTo>
                            <a:pt x="97" y="57"/>
                            <a:pt x="100" y="57"/>
                            <a:pt x="101" y="57"/>
                          </a:cubicBezTo>
                          <a:cubicBezTo>
                            <a:pt x="102" y="58"/>
                            <a:pt x="103" y="60"/>
                            <a:pt x="102" y="60"/>
                          </a:cubicBezTo>
                          <a:cubicBezTo>
                            <a:pt x="101" y="60"/>
                            <a:pt x="97" y="60"/>
                            <a:pt x="96" y="59"/>
                          </a:cubicBezTo>
                          <a:cubicBezTo>
                            <a:pt x="96" y="59"/>
                            <a:pt x="95" y="58"/>
                            <a:pt x="94" y="58"/>
                          </a:cubicBezTo>
                          <a:cubicBezTo>
                            <a:pt x="94" y="57"/>
                            <a:pt x="93" y="56"/>
                            <a:pt x="93" y="56"/>
                          </a:cubicBezTo>
                          <a:cubicBezTo>
                            <a:pt x="92" y="56"/>
                            <a:pt x="91" y="56"/>
                            <a:pt x="91" y="55"/>
                          </a:cubicBezTo>
                          <a:cubicBezTo>
                            <a:pt x="90" y="55"/>
                            <a:pt x="89" y="55"/>
                            <a:pt x="89" y="55"/>
                          </a:cubicBezTo>
                          <a:cubicBezTo>
                            <a:pt x="88" y="56"/>
                            <a:pt x="87" y="55"/>
                            <a:pt x="86" y="55"/>
                          </a:cubicBezTo>
                          <a:cubicBezTo>
                            <a:pt x="86" y="55"/>
                            <a:pt x="85" y="54"/>
                            <a:pt x="84" y="54"/>
                          </a:cubicBezTo>
                          <a:cubicBezTo>
                            <a:pt x="84" y="53"/>
                            <a:pt x="82" y="53"/>
                            <a:pt x="81" y="54"/>
                          </a:cubicBezTo>
                          <a:cubicBezTo>
                            <a:pt x="81" y="55"/>
                            <a:pt x="81" y="57"/>
                            <a:pt x="81" y="57"/>
                          </a:cubicBezTo>
                          <a:cubicBezTo>
                            <a:pt x="81" y="58"/>
                            <a:pt x="82" y="60"/>
                            <a:pt x="82" y="60"/>
                          </a:cubicBezTo>
                          <a:cubicBezTo>
                            <a:pt x="82" y="60"/>
                            <a:pt x="81" y="61"/>
                            <a:pt x="82" y="61"/>
                          </a:cubicBezTo>
                          <a:cubicBezTo>
                            <a:pt x="82" y="62"/>
                            <a:pt x="82" y="62"/>
                            <a:pt x="82" y="62"/>
                          </a:cubicBezTo>
                          <a:cubicBezTo>
                            <a:pt x="82" y="63"/>
                            <a:pt x="82" y="64"/>
                            <a:pt x="83" y="65"/>
                          </a:cubicBezTo>
                          <a:cubicBezTo>
                            <a:pt x="83" y="66"/>
                            <a:pt x="85" y="69"/>
                            <a:pt x="85" y="70"/>
                          </a:cubicBezTo>
                          <a:cubicBezTo>
                            <a:pt x="85" y="70"/>
                            <a:pt x="83" y="70"/>
                            <a:pt x="83" y="70"/>
                          </a:cubicBezTo>
                          <a:cubicBezTo>
                            <a:pt x="83" y="70"/>
                            <a:pt x="82" y="69"/>
                            <a:pt x="81" y="68"/>
                          </a:cubicBezTo>
                          <a:cubicBezTo>
                            <a:pt x="80" y="68"/>
                            <a:pt x="78" y="68"/>
                            <a:pt x="77" y="67"/>
                          </a:cubicBezTo>
                          <a:cubicBezTo>
                            <a:pt x="77" y="67"/>
                            <a:pt x="74" y="66"/>
                            <a:pt x="74" y="66"/>
                          </a:cubicBezTo>
                          <a:cubicBezTo>
                            <a:pt x="73" y="65"/>
                            <a:pt x="72" y="64"/>
                            <a:pt x="71" y="65"/>
                          </a:cubicBezTo>
                          <a:cubicBezTo>
                            <a:pt x="71" y="65"/>
                            <a:pt x="70" y="65"/>
                            <a:pt x="70" y="65"/>
                          </a:cubicBezTo>
                          <a:cubicBezTo>
                            <a:pt x="70" y="64"/>
                            <a:pt x="69" y="64"/>
                            <a:pt x="67" y="64"/>
                          </a:cubicBezTo>
                          <a:cubicBezTo>
                            <a:pt x="67" y="64"/>
                            <a:pt x="67" y="64"/>
                            <a:pt x="66" y="65"/>
                          </a:cubicBezTo>
                          <a:cubicBezTo>
                            <a:pt x="65" y="66"/>
                            <a:pt x="65" y="66"/>
                            <a:pt x="65" y="66"/>
                          </a:cubicBezTo>
                          <a:cubicBezTo>
                            <a:pt x="65" y="66"/>
                            <a:pt x="64" y="66"/>
                            <a:pt x="64" y="67"/>
                          </a:cubicBezTo>
                          <a:cubicBezTo>
                            <a:pt x="64" y="67"/>
                            <a:pt x="63" y="69"/>
                            <a:pt x="62" y="68"/>
                          </a:cubicBezTo>
                          <a:cubicBezTo>
                            <a:pt x="62" y="68"/>
                            <a:pt x="60" y="68"/>
                            <a:pt x="59" y="68"/>
                          </a:cubicBezTo>
                          <a:cubicBezTo>
                            <a:pt x="58" y="67"/>
                            <a:pt x="54" y="68"/>
                            <a:pt x="54" y="68"/>
                          </a:cubicBezTo>
                          <a:cubicBezTo>
                            <a:pt x="54" y="68"/>
                            <a:pt x="54" y="69"/>
                            <a:pt x="55" y="69"/>
                          </a:cubicBezTo>
                          <a:cubicBezTo>
                            <a:pt x="55" y="70"/>
                            <a:pt x="57" y="69"/>
                            <a:pt x="57" y="69"/>
                          </a:cubicBezTo>
                          <a:cubicBezTo>
                            <a:pt x="58" y="70"/>
                            <a:pt x="60" y="70"/>
                            <a:pt x="60" y="70"/>
                          </a:cubicBezTo>
                          <a:cubicBezTo>
                            <a:pt x="60" y="69"/>
                            <a:pt x="62" y="69"/>
                            <a:pt x="62" y="69"/>
                          </a:cubicBezTo>
                          <a:cubicBezTo>
                            <a:pt x="63" y="69"/>
                            <a:pt x="65" y="70"/>
                            <a:pt x="65" y="71"/>
                          </a:cubicBezTo>
                          <a:cubicBezTo>
                            <a:pt x="65" y="71"/>
                            <a:pt x="67" y="73"/>
                            <a:pt x="67" y="74"/>
                          </a:cubicBezTo>
                          <a:cubicBezTo>
                            <a:pt x="67" y="74"/>
                            <a:pt x="66" y="76"/>
                            <a:pt x="66" y="77"/>
                          </a:cubicBezTo>
                          <a:cubicBezTo>
                            <a:pt x="66" y="77"/>
                            <a:pt x="66" y="79"/>
                            <a:pt x="66" y="80"/>
                          </a:cubicBezTo>
                          <a:cubicBezTo>
                            <a:pt x="65" y="81"/>
                            <a:pt x="63" y="84"/>
                            <a:pt x="62" y="83"/>
                          </a:cubicBezTo>
                          <a:cubicBezTo>
                            <a:pt x="61" y="83"/>
                            <a:pt x="58" y="82"/>
                            <a:pt x="56" y="82"/>
                          </a:cubicBezTo>
                          <a:cubicBezTo>
                            <a:pt x="55" y="81"/>
                            <a:pt x="52" y="81"/>
                            <a:pt x="51" y="80"/>
                          </a:cubicBezTo>
                          <a:cubicBezTo>
                            <a:pt x="51" y="80"/>
                            <a:pt x="49" y="80"/>
                            <a:pt x="50" y="80"/>
                          </a:cubicBezTo>
                          <a:cubicBezTo>
                            <a:pt x="50" y="80"/>
                            <a:pt x="52" y="82"/>
                            <a:pt x="52" y="82"/>
                          </a:cubicBezTo>
                          <a:cubicBezTo>
                            <a:pt x="53" y="82"/>
                            <a:pt x="55" y="82"/>
                            <a:pt x="56" y="82"/>
                          </a:cubicBezTo>
                          <a:cubicBezTo>
                            <a:pt x="56" y="82"/>
                            <a:pt x="59" y="84"/>
                            <a:pt x="60" y="84"/>
                          </a:cubicBezTo>
                          <a:cubicBezTo>
                            <a:pt x="61" y="84"/>
                            <a:pt x="64" y="85"/>
                            <a:pt x="65" y="85"/>
                          </a:cubicBezTo>
                          <a:cubicBezTo>
                            <a:pt x="65" y="85"/>
                            <a:pt x="66" y="83"/>
                            <a:pt x="66" y="83"/>
                          </a:cubicBezTo>
                          <a:cubicBezTo>
                            <a:pt x="66" y="82"/>
                            <a:pt x="68" y="81"/>
                            <a:pt x="68" y="82"/>
                          </a:cubicBezTo>
                          <a:cubicBezTo>
                            <a:pt x="69" y="82"/>
                            <a:pt x="71" y="85"/>
                            <a:pt x="71" y="87"/>
                          </a:cubicBezTo>
                          <a:cubicBezTo>
                            <a:pt x="71" y="88"/>
                            <a:pt x="73" y="93"/>
                            <a:pt x="73" y="94"/>
                          </a:cubicBezTo>
                          <a:cubicBezTo>
                            <a:pt x="73" y="94"/>
                            <a:pt x="73" y="96"/>
                            <a:pt x="73" y="97"/>
                          </a:cubicBezTo>
                          <a:cubicBezTo>
                            <a:pt x="74" y="98"/>
                            <a:pt x="76" y="101"/>
                            <a:pt x="77" y="103"/>
                          </a:cubicBezTo>
                          <a:cubicBezTo>
                            <a:pt x="79" y="104"/>
                            <a:pt x="82" y="109"/>
                            <a:pt x="82" y="110"/>
                          </a:cubicBezTo>
                          <a:cubicBezTo>
                            <a:pt x="82" y="112"/>
                            <a:pt x="85" y="117"/>
                            <a:pt x="85" y="117"/>
                          </a:cubicBezTo>
                          <a:cubicBezTo>
                            <a:pt x="85" y="117"/>
                            <a:pt x="85" y="119"/>
                            <a:pt x="85" y="119"/>
                          </a:cubicBezTo>
                          <a:cubicBezTo>
                            <a:pt x="85" y="120"/>
                            <a:pt x="87" y="122"/>
                            <a:pt x="87" y="123"/>
                          </a:cubicBezTo>
                          <a:cubicBezTo>
                            <a:pt x="87" y="124"/>
                            <a:pt x="88" y="127"/>
                            <a:pt x="87" y="129"/>
                          </a:cubicBezTo>
                          <a:cubicBezTo>
                            <a:pt x="87" y="130"/>
                            <a:pt x="84" y="133"/>
                            <a:pt x="82" y="132"/>
                          </a:cubicBezTo>
                          <a:cubicBezTo>
                            <a:pt x="81" y="131"/>
                            <a:pt x="77" y="130"/>
                            <a:pt x="77" y="129"/>
                          </a:cubicBezTo>
                          <a:cubicBezTo>
                            <a:pt x="76" y="129"/>
                            <a:pt x="74" y="127"/>
                            <a:pt x="73" y="127"/>
                          </a:cubicBezTo>
                          <a:cubicBezTo>
                            <a:pt x="72" y="126"/>
                            <a:pt x="68" y="125"/>
                            <a:pt x="67" y="124"/>
                          </a:cubicBezTo>
                          <a:cubicBezTo>
                            <a:pt x="67" y="123"/>
                            <a:pt x="64" y="120"/>
                            <a:pt x="64" y="119"/>
                          </a:cubicBezTo>
                          <a:cubicBezTo>
                            <a:pt x="63" y="118"/>
                            <a:pt x="60" y="117"/>
                            <a:pt x="59" y="116"/>
                          </a:cubicBezTo>
                          <a:cubicBezTo>
                            <a:pt x="58" y="116"/>
                            <a:pt x="54" y="114"/>
                            <a:pt x="54" y="113"/>
                          </a:cubicBezTo>
                          <a:cubicBezTo>
                            <a:pt x="53" y="112"/>
                            <a:pt x="50" y="110"/>
                            <a:pt x="50" y="110"/>
                          </a:cubicBezTo>
                          <a:cubicBezTo>
                            <a:pt x="50" y="110"/>
                            <a:pt x="49" y="111"/>
                            <a:pt x="49" y="111"/>
                          </a:cubicBezTo>
                          <a:cubicBezTo>
                            <a:pt x="48" y="112"/>
                            <a:pt x="46" y="112"/>
                            <a:pt x="46" y="112"/>
                          </a:cubicBezTo>
                          <a:cubicBezTo>
                            <a:pt x="46" y="112"/>
                            <a:pt x="46" y="112"/>
                            <a:pt x="45" y="112"/>
                          </a:cubicBezTo>
                          <a:cubicBezTo>
                            <a:pt x="44" y="113"/>
                            <a:pt x="44" y="113"/>
                            <a:pt x="44" y="113"/>
                          </a:cubicBezTo>
                          <a:cubicBezTo>
                            <a:pt x="45" y="114"/>
                            <a:pt x="45" y="115"/>
                            <a:pt x="44" y="116"/>
                          </a:cubicBezTo>
                          <a:cubicBezTo>
                            <a:pt x="44" y="117"/>
                            <a:pt x="42" y="119"/>
                            <a:pt x="41" y="119"/>
                          </a:cubicBezTo>
                          <a:cubicBezTo>
                            <a:pt x="40" y="119"/>
                            <a:pt x="36" y="119"/>
                            <a:pt x="35" y="119"/>
                          </a:cubicBezTo>
                          <a:cubicBezTo>
                            <a:pt x="34" y="118"/>
                            <a:pt x="31" y="117"/>
                            <a:pt x="29" y="115"/>
                          </a:cubicBezTo>
                          <a:cubicBezTo>
                            <a:pt x="28" y="114"/>
                            <a:pt x="24" y="110"/>
                            <a:pt x="24" y="109"/>
                          </a:cubicBezTo>
                          <a:cubicBezTo>
                            <a:pt x="24" y="108"/>
                            <a:pt x="22" y="105"/>
                            <a:pt x="23" y="103"/>
                          </a:cubicBezTo>
                          <a:cubicBezTo>
                            <a:pt x="23" y="103"/>
                            <a:pt x="23" y="103"/>
                            <a:pt x="22" y="102"/>
                          </a:cubicBezTo>
                          <a:cubicBezTo>
                            <a:pt x="22" y="100"/>
                            <a:pt x="22" y="100"/>
                            <a:pt x="22" y="100"/>
                          </a:cubicBezTo>
                          <a:cubicBezTo>
                            <a:pt x="20" y="98"/>
                            <a:pt x="19" y="97"/>
                            <a:pt x="20" y="96"/>
                          </a:cubicBezTo>
                          <a:cubicBezTo>
                            <a:pt x="20" y="95"/>
                            <a:pt x="20" y="94"/>
                            <a:pt x="20" y="93"/>
                          </a:cubicBezTo>
                          <a:cubicBezTo>
                            <a:pt x="20" y="93"/>
                            <a:pt x="22" y="92"/>
                            <a:pt x="22" y="91"/>
                          </a:cubicBezTo>
                          <a:cubicBezTo>
                            <a:pt x="22" y="90"/>
                            <a:pt x="25" y="87"/>
                            <a:pt x="25" y="86"/>
                          </a:cubicBezTo>
                          <a:cubicBezTo>
                            <a:pt x="26" y="86"/>
                            <a:pt x="28" y="84"/>
                            <a:pt x="28" y="84"/>
                          </a:cubicBezTo>
                          <a:cubicBezTo>
                            <a:pt x="28" y="84"/>
                            <a:pt x="28" y="85"/>
                            <a:pt x="29" y="85"/>
                          </a:cubicBezTo>
                          <a:cubicBezTo>
                            <a:pt x="29" y="85"/>
                            <a:pt x="31" y="86"/>
                            <a:pt x="32" y="85"/>
                          </a:cubicBezTo>
                          <a:cubicBezTo>
                            <a:pt x="34" y="85"/>
                            <a:pt x="37" y="84"/>
                            <a:pt x="36" y="84"/>
                          </a:cubicBezTo>
                          <a:cubicBezTo>
                            <a:pt x="36" y="83"/>
                            <a:pt x="37" y="81"/>
                            <a:pt x="39" y="80"/>
                          </a:cubicBezTo>
                          <a:cubicBezTo>
                            <a:pt x="40" y="79"/>
                            <a:pt x="43" y="76"/>
                            <a:pt x="43" y="76"/>
                          </a:cubicBezTo>
                          <a:cubicBezTo>
                            <a:pt x="42" y="75"/>
                            <a:pt x="42" y="73"/>
                            <a:pt x="42" y="73"/>
                          </a:cubicBezTo>
                          <a:cubicBezTo>
                            <a:pt x="41" y="73"/>
                            <a:pt x="41" y="72"/>
                            <a:pt x="41" y="73"/>
                          </a:cubicBezTo>
                          <a:cubicBezTo>
                            <a:pt x="42" y="73"/>
                            <a:pt x="41" y="74"/>
                            <a:pt x="40" y="74"/>
                          </a:cubicBezTo>
                          <a:cubicBezTo>
                            <a:pt x="40" y="73"/>
                            <a:pt x="38" y="75"/>
                            <a:pt x="38" y="76"/>
                          </a:cubicBezTo>
                          <a:cubicBezTo>
                            <a:pt x="38" y="76"/>
                            <a:pt x="38" y="76"/>
                            <a:pt x="36" y="76"/>
                          </a:cubicBezTo>
                          <a:cubicBezTo>
                            <a:pt x="35" y="76"/>
                            <a:pt x="35" y="76"/>
                            <a:pt x="35" y="76"/>
                          </a:cubicBezTo>
                          <a:cubicBezTo>
                            <a:pt x="35" y="76"/>
                            <a:pt x="34" y="76"/>
                            <a:pt x="34" y="76"/>
                          </a:cubicBezTo>
                          <a:cubicBezTo>
                            <a:pt x="33" y="75"/>
                            <a:pt x="32" y="74"/>
                            <a:pt x="32" y="74"/>
                          </a:cubicBezTo>
                          <a:cubicBezTo>
                            <a:pt x="32" y="74"/>
                            <a:pt x="32" y="75"/>
                            <a:pt x="33" y="75"/>
                          </a:cubicBezTo>
                          <a:cubicBezTo>
                            <a:pt x="34" y="76"/>
                            <a:pt x="35" y="78"/>
                            <a:pt x="35" y="77"/>
                          </a:cubicBezTo>
                          <a:cubicBezTo>
                            <a:pt x="36" y="77"/>
                            <a:pt x="37" y="78"/>
                            <a:pt x="36" y="78"/>
                          </a:cubicBezTo>
                          <a:cubicBezTo>
                            <a:pt x="36" y="79"/>
                            <a:pt x="35" y="78"/>
                            <a:pt x="35" y="78"/>
                          </a:cubicBezTo>
                          <a:cubicBezTo>
                            <a:pt x="35" y="78"/>
                            <a:pt x="34" y="78"/>
                            <a:pt x="34" y="78"/>
                          </a:cubicBezTo>
                          <a:cubicBezTo>
                            <a:pt x="34" y="79"/>
                            <a:pt x="33" y="79"/>
                            <a:pt x="32" y="79"/>
                          </a:cubicBezTo>
                          <a:cubicBezTo>
                            <a:pt x="32" y="78"/>
                            <a:pt x="31" y="77"/>
                            <a:pt x="30" y="77"/>
                          </a:cubicBezTo>
                          <a:cubicBezTo>
                            <a:pt x="30" y="77"/>
                            <a:pt x="30" y="77"/>
                            <a:pt x="30" y="77"/>
                          </a:cubicBezTo>
                          <a:cubicBezTo>
                            <a:pt x="29" y="77"/>
                            <a:pt x="28" y="76"/>
                            <a:pt x="28" y="76"/>
                          </a:cubicBezTo>
                          <a:cubicBezTo>
                            <a:pt x="26" y="76"/>
                            <a:pt x="26" y="76"/>
                            <a:pt x="26" y="76"/>
                          </a:cubicBezTo>
                          <a:cubicBezTo>
                            <a:pt x="24" y="76"/>
                            <a:pt x="23" y="76"/>
                            <a:pt x="25" y="76"/>
                          </a:cubicBezTo>
                          <a:cubicBezTo>
                            <a:pt x="26" y="76"/>
                            <a:pt x="29" y="77"/>
                            <a:pt x="28" y="77"/>
                          </a:cubicBezTo>
                          <a:cubicBezTo>
                            <a:pt x="28" y="77"/>
                            <a:pt x="28" y="78"/>
                            <a:pt x="28" y="78"/>
                          </a:cubicBezTo>
                          <a:cubicBezTo>
                            <a:pt x="28" y="78"/>
                            <a:pt x="29" y="79"/>
                            <a:pt x="29" y="80"/>
                          </a:cubicBezTo>
                          <a:cubicBezTo>
                            <a:pt x="29" y="80"/>
                            <a:pt x="29" y="82"/>
                            <a:pt x="29" y="82"/>
                          </a:cubicBezTo>
                          <a:cubicBezTo>
                            <a:pt x="29" y="82"/>
                            <a:pt x="28" y="81"/>
                            <a:pt x="28" y="81"/>
                          </a:cubicBezTo>
                          <a:cubicBezTo>
                            <a:pt x="28" y="81"/>
                            <a:pt x="27" y="80"/>
                            <a:pt x="27" y="79"/>
                          </a:cubicBezTo>
                          <a:cubicBezTo>
                            <a:pt x="26" y="79"/>
                            <a:pt x="24" y="80"/>
                            <a:pt x="24" y="80"/>
                          </a:cubicBezTo>
                          <a:cubicBezTo>
                            <a:pt x="23" y="80"/>
                            <a:pt x="23" y="80"/>
                            <a:pt x="24" y="81"/>
                          </a:cubicBezTo>
                          <a:cubicBezTo>
                            <a:pt x="25" y="81"/>
                            <a:pt x="24" y="83"/>
                            <a:pt x="23" y="82"/>
                          </a:cubicBezTo>
                          <a:cubicBezTo>
                            <a:pt x="22" y="82"/>
                            <a:pt x="21" y="80"/>
                            <a:pt x="21" y="81"/>
                          </a:cubicBezTo>
                          <a:cubicBezTo>
                            <a:pt x="20" y="81"/>
                            <a:pt x="19" y="83"/>
                            <a:pt x="19" y="83"/>
                          </a:cubicBezTo>
                          <a:cubicBezTo>
                            <a:pt x="19" y="84"/>
                            <a:pt x="19" y="87"/>
                            <a:pt x="20" y="88"/>
                          </a:cubicBezTo>
                          <a:cubicBezTo>
                            <a:pt x="20" y="89"/>
                            <a:pt x="21" y="91"/>
                            <a:pt x="21" y="91"/>
                          </a:cubicBezTo>
                          <a:cubicBezTo>
                            <a:pt x="20" y="91"/>
                            <a:pt x="19" y="93"/>
                            <a:pt x="19" y="93"/>
                          </a:cubicBezTo>
                          <a:cubicBezTo>
                            <a:pt x="18" y="93"/>
                            <a:pt x="17" y="94"/>
                            <a:pt x="16" y="94"/>
                          </a:cubicBezTo>
                          <a:cubicBezTo>
                            <a:pt x="16" y="93"/>
                            <a:pt x="14" y="92"/>
                            <a:pt x="13" y="91"/>
                          </a:cubicBezTo>
                          <a:cubicBezTo>
                            <a:pt x="13" y="91"/>
                            <a:pt x="12" y="88"/>
                            <a:pt x="13" y="88"/>
                          </a:cubicBezTo>
                          <a:cubicBezTo>
                            <a:pt x="13" y="87"/>
                            <a:pt x="15" y="85"/>
                            <a:pt x="15" y="85"/>
                          </a:cubicBezTo>
                          <a:cubicBezTo>
                            <a:pt x="15" y="85"/>
                            <a:pt x="14" y="84"/>
                            <a:pt x="14" y="84"/>
                          </a:cubicBezTo>
                          <a:cubicBezTo>
                            <a:pt x="13" y="84"/>
                            <a:pt x="11" y="83"/>
                            <a:pt x="11" y="83"/>
                          </a:cubicBezTo>
                          <a:cubicBezTo>
                            <a:pt x="11" y="84"/>
                            <a:pt x="10" y="84"/>
                            <a:pt x="10" y="83"/>
                          </a:cubicBezTo>
                          <a:cubicBezTo>
                            <a:pt x="10" y="83"/>
                            <a:pt x="10" y="81"/>
                            <a:pt x="10" y="81"/>
                          </a:cubicBezTo>
                          <a:cubicBezTo>
                            <a:pt x="10" y="80"/>
                            <a:pt x="11" y="79"/>
                            <a:pt x="11" y="79"/>
                          </a:cubicBezTo>
                          <a:cubicBezTo>
                            <a:pt x="11" y="78"/>
                            <a:pt x="10" y="79"/>
                            <a:pt x="9" y="79"/>
                          </a:cubicBezTo>
                          <a:cubicBezTo>
                            <a:pt x="8" y="80"/>
                            <a:pt x="7" y="82"/>
                            <a:pt x="7" y="81"/>
                          </a:cubicBezTo>
                          <a:cubicBezTo>
                            <a:pt x="7" y="81"/>
                            <a:pt x="7" y="80"/>
                            <a:pt x="6" y="80"/>
                          </a:cubicBezTo>
                          <a:cubicBezTo>
                            <a:pt x="6" y="80"/>
                            <a:pt x="5" y="78"/>
                            <a:pt x="5" y="77"/>
                          </a:cubicBezTo>
                          <a:cubicBezTo>
                            <a:pt x="5" y="77"/>
                            <a:pt x="4" y="76"/>
                            <a:pt x="4" y="76"/>
                          </a:cubicBezTo>
                          <a:cubicBezTo>
                            <a:pt x="4" y="76"/>
                            <a:pt x="3" y="76"/>
                            <a:pt x="2" y="75"/>
                          </a:cubicBezTo>
                          <a:cubicBezTo>
                            <a:pt x="2" y="75"/>
                            <a:pt x="0" y="72"/>
                            <a:pt x="0" y="72"/>
                          </a:cubicBezTo>
                          <a:cubicBezTo>
                            <a:pt x="0" y="72"/>
                            <a:pt x="1" y="71"/>
                            <a:pt x="1" y="71"/>
                          </a:cubicBezTo>
                          <a:cubicBezTo>
                            <a:pt x="1" y="71"/>
                            <a:pt x="2" y="72"/>
                            <a:pt x="2" y="72"/>
                          </a:cubicBezTo>
                          <a:cubicBezTo>
                            <a:pt x="2" y="72"/>
                            <a:pt x="4" y="72"/>
                            <a:pt x="4" y="72"/>
                          </a:cubicBezTo>
                          <a:cubicBezTo>
                            <a:pt x="5" y="73"/>
                            <a:pt x="7" y="75"/>
                            <a:pt x="7" y="75"/>
                          </a:cubicBezTo>
                          <a:cubicBezTo>
                            <a:pt x="8" y="75"/>
                            <a:pt x="9" y="75"/>
                            <a:pt x="9" y="76"/>
                          </a:cubicBezTo>
                          <a:cubicBezTo>
                            <a:pt x="9" y="76"/>
                            <a:pt x="10" y="78"/>
                            <a:pt x="10" y="77"/>
                          </a:cubicBezTo>
                          <a:cubicBezTo>
                            <a:pt x="9" y="77"/>
                            <a:pt x="10" y="75"/>
                            <a:pt x="10" y="74"/>
                          </a:cubicBezTo>
                          <a:cubicBezTo>
                            <a:pt x="10" y="74"/>
                            <a:pt x="10" y="73"/>
                            <a:pt x="10" y="72"/>
                          </a:cubicBezTo>
                          <a:cubicBezTo>
                            <a:pt x="10" y="72"/>
                            <a:pt x="11" y="70"/>
                            <a:pt x="11" y="70"/>
                          </a:cubicBezTo>
                          <a:cubicBezTo>
                            <a:pt x="10" y="70"/>
                            <a:pt x="10" y="70"/>
                            <a:pt x="9" y="69"/>
                          </a:cubicBezTo>
                          <a:cubicBezTo>
                            <a:pt x="9" y="69"/>
                            <a:pt x="8" y="68"/>
                            <a:pt x="8" y="68"/>
                          </a:cubicBezTo>
                          <a:cubicBezTo>
                            <a:pt x="7" y="69"/>
                            <a:pt x="6" y="68"/>
                            <a:pt x="5" y="67"/>
                          </a:cubicBezTo>
                          <a:cubicBezTo>
                            <a:pt x="4" y="67"/>
                            <a:pt x="2" y="65"/>
                            <a:pt x="2" y="64"/>
                          </a:cubicBezTo>
                          <a:cubicBezTo>
                            <a:pt x="1" y="63"/>
                            <a:pt x="2" y="61"/>
                            <a:pt x="2" y="61"/>
                          </a:cubicBezTo>
                          <a:cubicBezTo>
                            <a:pt x="1" y="60"/>
                            <a:pt x="1" y="60"/>
                            <a:pt x="1" y="60"/>
                          </a:cubicBezTo>
                          <a:cubicBezTo>
                            <a:pt x="1" y="59"/>
                            <a:pt x="2" y="59"/>
                            <a:pt x="1" y="58"/>
                          </a:cubicBezTo>
                          <a:cubicBezTo>
                            <a:pt x="1" y="57"/>
                            <a:pt x="0" y="54"/>
                            <a:pt x="0" y="53"/>
                          </a:cubicBezTo>
                          <a:cubicBezTo>
                            <a:pt x="0" y="52"/>
                            <a:pt x="0" y="50"/>
                            <a:pt x="0" y="49"/>
                          </a:cubicBezTo>
                          <a:cubicBezTo>
                            <a:pt x="0" y="49"/>
                            <a:pt x="1" y="49"/>
                            <a:pt x="1" y="48"/>
                          </a:cubicBezTo>
                          <a:cubicBezTo>
                            <a:pt x="1" y="47"/>
                            <a:pt x="2" y="45"/>
                            <a:pt x="2" y="45"/>
                          </a:cubicBezTo>
                          <a:cubicBezTo>
                            <a:pt x="2" y="45"/>
                            <a:pt x="4" y="44"/>
                            <a:pt x="4" y="44"/>
                          </a:cubicBezTo>
                          <a:cubicBezTo>
                            <a:pt x="5" y="44"/>
                            <a:pt x="6" y="44"/>
                            <a:pt x="7" y="44"/>
                          </a:cubicBezTo>
                          <a:cubicBezTo>
                            <a:pt x="7" y="43"/>
                            <a:pt x="10" y="43"/>
                            <a:pt x="11" y="42"/>
                          </a:cubicBezTo>
                          <a:cubicBezTo>
                            <a:pt x="12" y="42"/>
                            <a:pt x="14" y="43"/>
                            <a:pt x="14" y="42"/>
                          </a:cubicBezTo>
                          <a:cubicBezTo>
                            <a:pt x="14" y="41"/>
                            <a:pt x="13" y="39"/>
                            <a:pt x="14" y="39"/>
                          </a:cubicBezTo>
                          <a:cubicBezTo>
                            <a:pt x="14" y="39"/>
                            <a:pt x="15" y="38"/>
                            <a:pt x="15" y="39"/>
                          </a:cubicBezTo>
                          <a:cubicBezTo>
                            <a:pt x="15" y="39"/>
                            <a:pt x="16" y="39"/>
                            <a:pt x="16" y="38"/>
                          </a:cubicBezTo>
                          <a:cubicBezTo>
                            <a:pt x="16" y="37"/>
                            <a:pt x="18" y="35"/>
                            <a:pt x="18" y="34"/>
                          </a:cubicBezTo>
                          <a:cubicBezTo>
                            <a:pt x="19" y="33"/>
                            <a:pt x="20" y="32"/>
                            <a:pt x="20" y="32"/>
                          </a:cubicBezTo>
                          <a:cubicBezTo>
                            <a:pt x="19" y="33"/>
                            <a:pt x="18" y="31"/>
                            <a:pt x="19" y="31"/>
                          </a:cubicBezTo>
                          <a:cubicBezTo>
                            <a:pt x="20" y="30"/>
                            <a:pt x="21" y="28"/>
                            <a:pt x="21" y="27"/>
                          </a:cubicBezTo>
                          <a:cubicBezTo>
                            <a:pt x="21" y="26"/>
                            <a:pt x="21" y="23"/>
                            <a:pt x="22" y="23"/>
                          </a:cubicBezTo>
                          <a:cubicBezTo>
                            <a:pt x="22" y="23"/>
                            <a:pt x="23" y="23"/>
                            <a:pt x="23" y="22"/>
                          </a:cubicBezTo>
                          <a:cubicBezTo>
                            <a:pt x="23" y="22"/>
                            <a:pt x="24" y="21"/>
                            <a:pt x="24" y="22"/>
                          </a:cubicBezTo>
                          <a:cubicBezTo>
                            <a:pt x="25" y="22"/>
                            <a:pt x="26" y="22"/>
                            <a:pt x="25" y="22"/>
                          </a:cubicBezTo>
                          <a:cubicBezTo>
                            <a:pt x="25" y="21"/>
                            <a:pt x="25" y="20"/>
                            <a:pt x="26" y="20"/>
                          </a:cubicBezTo>
                          <a:cubicBezTo>
                            <a:pt x="26" y="20"/>
                            <a:pt x="27" y="19"/>
                            <a:pt x="27" y="19"/>
                          </a:cubicBezTo>
                          <a:cubicBezTo>
                            <a:pt x="26" y="19"/>
                            <a:pt x="25" y="18"/>
                            <a:pt x="25" y="18"/>
                          </a:cubicBezTo>
                          <a:cubicBezTo>
                            <a:pt x="26" y="18"/>
                            <a:pt x="26" y="16"/>
                            <a:pt x="26" y="16"/>
                          </a:cubicBezTo>
                          <a:cubicBezTo>
                            <a:pt x="25" y="16"/>
                            <a:pt x="25" y="14"/>
                            <a:pt x="26" y="14"/>
                          </a:cubicBezTo>
                          <a:cubicBezTo>
                            <a:pt x="26" y="14"/>
                            <a:pt x="26" y="12"/>
                            <a:pt x="27" y="11"/>
                          </a:cubicBezTo>
                          <a:cubicBezTo>
                            <a:pt x="27" y="11"/>
                            <a:pt x="28" y="9"/>
                            <a:pt x="28" y="9"/>
                          </a:cubicBezTo>
                          <a:cubicBezTo>
                            <a:pt x="28" y="9"/>
                            <a:pt x="29" y="8"/>
                            <a:pt x="29" y="8"/>
                          </a:cubicBezTo>
                          <a:cubicBezTo>
                            <a:pt x="29" y="7"/>
                            <a:pt x="30" y="6"/>
                            <a:pt x="29" y="5"/>
                          </a:cubicBezTo>
                          <a:cubicBezTo>
                            <a:pt x="29" y="5"/>
                            <a:pt x="29" y="4"/>
                            <a:pt x="30" y="4"/>
                          </a:cubicBezTo>
                          <a:cubicBezTo>
                            <a:pt x="30" y="4"/>
                            <a:pt x="32" y="3"/>
                            <a:pt x="32" y="2"/>
                          </a:cubicBezTo>
                          <a:cubicBezTo>
                            <a:pt x="33" y="2"/>
                            <a:pt x="34" y="0"/>
                            <a:pt x="35" y="0"/>
                          </a:cubicBezTo>
                          <a:cubicBezTo>
                            <a:pt x="35" y="0"/>
                            <a:pt x="37" y="1"/>
                            <a:pt x="37" y="2"/>
                          </a:cubicBezTo>
                          <a:cubicBezTo>
                            <a:pt x="37" y="2"/>
                            <a:pt x="39" y="3"/>
                            <a:pt x="40" y="2"/>
                          </a:cubicBezTo>
                          <a:cubicBezTo>
                            <a:pt x="40" y="2"/>
                            <a:pt x="40" y="2"/>
                            <a:pt x="41" y="1"/>
                          </a:cubicBezTo>
                          <a:cubicBezTo>
                            <a:pt x="41" y="1"/>
                            <a:pt x="41" y="1"/>
                            <a:pt x="42" y="1"/>
                          </a:cubicBezTo>
                          <a:cubicBezTo>
                            <a:pt x="42" y="0"/>
                            <a:pt x="42" y="0"/>
                            <a:pt x="42" y="0"/>
                          </a:cubicBezTo>
                          <a:cubicBezTo>
                            <a:pt x="43" y="0"/>
                            <a:pt x="58" y="0"/>
                            <a:pt x="64" y="2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63" name="Freeform 99"/>
                    <p:cNvSpPr>
                      <a:spLocks/>
                    </p:cNvSpPr>
                    <p:nvPr/>
                  </p:nvSpPr>
                  <p:spPr bwMode="auto">
                    <a:xfrm flipH="1">
                      <a:off x="2789980" y="4309666"/>
                      <a:ext cx="9741" cy="6494"/>
                    </a:xfrm>
                    <a:custGeom>
                      <a:avLst/>
                      <a:gdLst>
                        <a:gd name="T0" fmla="*/ 4 w 5"/>
                        <a:gd name="T1" fmla="*/ 0 h 3"/>
                        <a:gd name="T2" fmla="*/ 5 w 5"/>
                        <a:gd name="T3" fmla="*/ 1 h 3"/>
                        <a:gd name="T4" fmla="*/ 4 w 5"/>
                        <a:gd name="T5" fmla="*/ 1 h 3"/>
                        <a:gd name="T6" fmla="*/ 4 w 5"/>
                        <a:gd name="T7" fmla="*/ 2 h 3"/>
                        <a:gd name="T8" fmla="*/ 2 w 5"/>
                        <a:gd name="T9" fmla="*/ 2 h 3"/>
                        <a:gd name="T10" fmla="*/ 0 w 5"/>
                        <a:gd name="T11" fmla="*/ 0 h 3"/>
                        <a:gd name="T12" fmla="*/ 4 w 5"/>
                        <a:gd name="T13" fmla="*/ 0 h 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" h="3">
                          <a:moveTo>
                            <a:pt x="4" y="0"/>
                          </a:moveTo>
                          <a:cubicBezTo>
                            <a:pt x="4" y="1"/>
                            <a:pt x="5" y="1"/>
                            <a:pt x="5" y="1"/>
                          </a:cubicBezTo>
                          <a:cubicBezTo>
                            <a:pt x="5" y="1"/>
                            <a:pt x="5" y="1"/>
                            <a:pt x="4" y="1"/>
                          </a:cubicBezTo>
                          <a:cubicBezTo>
                            <a:pt x="4" y="1"/>
                            <a:pt x="3" y="2"/>
                            <a:pt x="4" y="2"/>
                          </a:cubicBezTo>
                          <a:cubicBezTo>
                            <a:pt x="4" y="3"/>
                            <a:pt x="2" y="3"/>
                            <a:pt x="2" y="2"/>
                          </a:cubicBezTo>
                          <a:cubicBezTo>
                            <a:pt x="2" y="2"/>
                            <a:pt x="0" y="0"/>
                            <a:pt x="0" y="0"/>
                          </a:cubicBezTo>
                          <a:cubicBezTo>
                            <a:pt x="1" y="0"/>
                            <a:pt x="3" y="0"/>
                            <a:pt x="4" y="0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64" name="Freeform 100"/>
                    <p:cNvSpPr>
                      <a:spLocks/>
                    </p:cNvSpPr>
                    <p:nvPr/>
                  </p:nvSpPr>
                  <p:spPr bwMode="auto">
                    <a:xfrm flipH="1">
                      <a:off x="2751018" y="4369191"/>
                      <a:ext cx="7576" cy="7576"/>
                    </a:xfrm>
                    <a:custGeom>
                      <a:avLst/>
                      <a:gdLst>
                        <a:gd name="T0" fmla="*/ 1 w 4"/>
                        <a:gd name="T1" fmla="*/ 4 h 4"/>
                        <a:gd name="T2" fmla="*/ 0 w 4"/>
                        <a:gd name="T3" fmla="*/ 3 h 4"/>
                        <a:gd name="T4" fmla="*/ 0 w 4"/>
                        <a:gd name="T5" fmla="*/ 1 h 4"/>
                        <a:gd name="T6" fmla="*/ 0 w 4"/>
                        <a:gd name="T7" fmla="*/ 0 h 4"/>
                        <a:gd name="T8" fmla="*/ 3 w 4"/>
                        <a:gd name="T9" fmla="*/ 0 h 4"/>
                        <a:gd name="T10" fmla="*/ 4 w 4"/>
                        <a:gd name="T11" fmla="*/ 2 h 4"/>
                        <a:gd name="T12" fmla="*/ 3 w 4"/>
                        <a:gd name="T13" fmla="*/ 4 h 4"/>
                        <a:gd name="T14" fmla="*/ 1 w 4"/>
                        <a:gd name="T15" fmla="*/ 4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" h="4">
                          <a:moveTo>
                            <a:pt x="1" y="4"/>
                          </a:moveTo>
                          <a:cubicBezTo>
                            <a:pt x="1" y="4"/>
                            <a:pt x="0" y="4"/>
                            <a:pt x="0" y="3"/>
                          </a:cubicBezTo>
                          <a:cubicBezTo>
                            <a:pt x="0" y="3"/>
                            <a:pt x="1" y="2"/>
                            <a:pt x="0" y="1"/>
                          </a:cubicBezTo>
                          <a:cubicBezTo>
                            <a:pt x="0" y="1"/>
                            <a:pt x="0" y="0"/>
                            <a:pt x="0" y="0"/>
                          </a:cubicBezTo>
                          <a:cubicBezTo>
                            <a:pt x="1" y="0"/>
                            <a:pt x="2" y="0"/>
                            <a:pt x="3" y="0"/>
                          </a:cubicBezTo>
                          <a:cubicBezTo>
                            <a:pt x="3" y="0"/>
                            <a:pt x="4" y="1"/>
                            <a:pt x="4" y="2"/>
                          </a:cubicBezTo>
                          <a:cubicBezTo>
                            <a:pt x="3" y="2"/>
                            <a:pt x="3" y="4"/>
                            <a:pt x="3" y="4"/>
                          </a:cubicBezTo>
                          <a:cubicBezTo>
                            <a:pt x="3" y="4"/>
                            <a:pt x="1" y="4"/>
                            <a:pt x="1" y="4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65" name="Freeform 101"/>
                    <p:cNvSpPr>
                      <a:spLocks/>
                    </p:cNvSpPr>
                    <p:nvPr/>
                  </p:nvSpPr>
                  <p:spPr bwMode="auto">
                    <a:xfrm flipH="1">
                      <a:off x="2734783" y="4390837"/>
                      <a:ext cx="9741" cy="10823"/>
                    </a:xfrm>
                    <a:custGeom>
                      <a:avLst/>
                      <a:gdLst>
                        <a:gd name="T0" fmla="*/ 4 w 5"/>
                        <a:gd name="T1" fmla="*/ 3 h 5"/>
                        <a:gd name="T2" fmla="*/ 5 w 5"/>
                        <a:gd name="T3" fmla="*/ 4 h 5"/>
                        <a:gd name="T4" fmla="*/ 3 w 5"/>
                        <a:gd name="T5" fmla="*/ 5 h 5"/>
                        <a:gd name="T6" fmla="*/ 2 w 5"/>
                        <a:gd name="T7" fmla="*/ 5 h 5"/>
                        <a:gd name="T8" fmla="*/ 0 w 5"/>
                        <a:gd name="T9" fmla="*/ 0 h 5"/>
                        <a:gd name="T10" fmla="*/ 2 w 5"/>
                        <a:gd name="T11" fmla="*/ 1 h 5"/>
                        <a:gd name="T12" fmla="*/ 4 w 5"/>
                        <a:gd name="T13" fmla="*/ 3 h 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" h="5">
                          <a:moveTo>
                            <a:pt x="4" y="3"/>
                          </a:moveTo>
                          <a:cubicBezTo>
                            <a:pt x="5" y="3"/>
                            <a:pt x="5" y="4"/>
                            <a:pt x="5" y="4"/>
                          </a:cubicBezTo>
                          <a:cubicBezTo>
                            <a:pt x="4" y="4"/>
                            <a:pt x="3" y="4"/>
                            <a:pt x="3" y="5"/>
                          </a:cubicBezTo>
                          <a:cubicBezTo>
                            <a:pt x="3" y="5"/>
                            <a:pt x="3" y="5"/>
                            <a:pt x="2" y="5"/>
                          </a:cubicBezTo>
                          <a:cubicBezTo>
                            <a:pt x="0" y="4"/>
                            <a:pt x="0" y="0"/>
                            <a:pt x="0" y="0"/>
                          </a:cubicBezTo>
                          <a:cubicBezTo>
                            <a:pt x="1" y="0"/>
                            <a:pt x="3" y="1"/>
                            <a:pt x="2" y="1"/>
                          </a:cubicBezTo>
                          <a:cubicBezTo>
                            <a:pt x="2" y="1"/>
                            <a:pt x="3" y="3"/>
                            <a:pt x="4" y="3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66" name="Freeform 102"/>
                    <p:cNvSpPr>
                      <a:spLocks/>
                    </p:cNvSpPr>
                    <p:nvPr/>
                  </p:nvSpPr>
                  <p:spPr bwMode="auto">
                    <a:xfrm flipH="1">
                      <a:off x="2742359" y="4390837"/>
                      <a:ext cx="16234" cy="20563"/>
                    </a:xfrm>
                    <a:custGeom>
                      <a:avLst/>
                      <a:gdLst>
                        <a:gd name="T0" fmla="*/ 5 w 8"/>
                        <a:gd name="T1" fmla="*/ 2 h 10"/>
                        <a:gd name="T2" fmla="*/ 7 w 8"/>
                        <a:gd name="T3" fmla="*/ 5 h 10"/>
                        <a:gd name="T4" fmla="*/ 8 w 8"/>
                        <a:gd name="T5" fmla="*/ 7 h 10"/>
                        <a:gd name="T6" fmla="*/ 8 w 8"/>
                        <a:gd name="T7" fmla="*/ 7 h 10"/>
                        <a:gd name="T8" fmla="*/ 7 w 8"/>
                        <a:gd name="T9" fmla="*/ 8 h 10"/>
                        <a:gd name="T10" fmla="*/ 4 w 8"/>
                        <a:gd name="T11" fmla="*/ 10 h 10"/>
                        <a:gd name="T12" fmla="*/ 2 w 8"/>
                        <a:gd name="T13" fmla="*/ 6 h 10"/>
                        <a:gd name="T14" fmla="*/ 1 w 8"/>
                        <a:gd name="T15" fmla="*/ 0 h 10"/>
                        <a:gd name="T16" fmla="*/ 3 w 8"/>
                        <a:gd name="T17" fmla="*/ 0 h 10"/>
                        <a:gd name="T18" fmla="*/ 5 w 8"/>
                        <a:gd name="T19" fmla="*/ 2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" h="10">
                          <a:moveTo>
                            <a:pt x="5" y="2"/>
                          </a:moveTo>
                          <a:cubicBezTo>
                            <a:pt x="6" y="3"/>
                            <a:pt x="7" y="4"/>
                            <a:pt x="7" y="5"/>
                          </a:cubicBezTo>
                          <a:cubicBezTo>
                            <a:pt x="8" y="5"/>
                            <a:pt x="8" y="7"/>
                            <a:pt x="8" y="7"/>
                          </a:cubicBezTo>
                          <a:cubicBezTo>
                            <a:pt x="8" y="7"/>
                            <a:pt x="8" y="7"/>
                            <a:pt x="8" y="7"/>
                          </a:cubicBezTo>
                          <a:cubicBezTo>
                            <a:pt x="8" y="8"/>
                            <a:pt x="8" y="8"/>
                            <a:pt x="7" y="8"/>
                          </a:cubicBezTo>
                          <a:cubicBezTo>
                            <a:pt x="6" y="8"/>
                            <a:pt x="4" y="10"/>
                            <a:pt x="4" y="10"/>
                          </a:cubicBezTo>
                          <a:cubicBezTo>
                            <a:pt x="3" y="10"/>
                            <a:pt x="1" y="7"/>
                            <a:pt x="2" y="6"/>
                          </a:cubicBezTo>
                          <a:cubicBezTo>
                            <a:pt x="2" y="4"/>
                            <a:pt x="0" y="0"/>
                            <a:pt x="1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ubicBezTo>
                            <a:pt x="4" y="0"/>
                            <a:pt x="5" y="2"/>
                            <a:pt x="5" y="2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67" name="Freeform 103"/>
                    <p:cNvSpPr>
                      <a:spLocks/>
                    </p:cNvSpPr>
                    <p:nvPr/>
                  </p:nvSpPr>
                  <p:spPr bwMode="auto">
                    <a:xfrm flipH="1">
                      <a:off x="2736948" y="4413565"/>
                      <a:ext cx="14070" cy="9741"/>
                    </a:xfrm>
                    <a:custGeom>
                      <a:avLst/>
                      <a:gdLst>
                        <a:gd name="T0" fmla="*/ 7 w 7"/>
                        <a:gd name="T1" fmla="*/ 0 h 5"/>
                        <a:gd name="T2" fmla="*/ 5 w 7"/>
                        <a:gd name="T3" fmla="*/ 1 h 5"/>
                        <a:gd name="T4" fmla="*/ 0 w 7"/>
                        <a:gd name="T5" fmla="*/ 4 h 5"/>
                        <a:gd name="T6" fmla="*/ 1 w 7"/>
                        <a:gd name="T7" fmla="*/ 2 h 5"/>
                        <a:gd name="T8" fmla="*/ 7 w 7"/>
                        <a:gd name="T9" fmla="*/ 0 h 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" h="5">
                          <a:moveTo>
                            <a:pt x="7" y="0"/>
                          </a:moveTo>
                          <a:cubicBezTo>
                            <a:pt x="7" y="0"/>
                            <a:pt x="6" y="1"/>
                            <a:pt x="5" y="1"/>
                          </a:cubicBezTo>
                          <a:cubicBezTo>
                            <a:pt x="4" y="2"/>
                            <a:pt x="0" y="5"/>
                            <a:pt x="0" y="4"/>
                          </a:cubicBezTo>
                          <a:cubicBezTo>
                            <a:pt x="0" y="4"/>
                            <a:pt x="0" y="2"/>
                            <a:pt x="1" y="2"/>
                          </a:cubicBezTo>
                          <a:cubicBezTo>
                            <a:pt x="2" y="2"/>
                            <a:pt x="6" y="0"/>
                            <a:pt x="7" y="0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68" name="Freeform 104"/>
                    <p:cNvSpPr>
                      <a:spLocks/>
                    </p:cNvSpPr>
                    <p:nvPr/>
                  </p:nvSpPr>
                  <p:spPr bwMode="auto">
                    <a:xfrm flipH="1">
                      <a:off x="2776993" y="4360533"/>
                      <a:ext cx="6494" cy="4329"/>
                    </a:xfrm>
                    <a:custGeom>
                      <a:avLst/>
                      <a:gdLst>
                        <a:gd name="T0" fmla="*/ 3 w 3"/>
                        <a:gd name="T1" fmla="*/ 1 h 2"/>
                        <a:gd name="T2" fmla="*/ 2 w 3"/>
                        <a:gd name="T3" fmla="*/ 2 h 2"/>
                        <a:gd name="T4" fmla="*/ 0 w 3"/>
                        <a:gd name="T5" fmla="*/ 0 h 2"/>
                        <a:gd name="T6" fmla="*/ 3 w 3"/>
                        <a:gd name="T7" fmla="*/ 1 h 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3" y="1"/>
                          </a:moveTo>
                          <a:cubicBezTo>
                            <a:pt x="3" y="2"/>
                            <a:pt x="2" y="2"/>
                            <a:pt x="2" y="2"/>
                          </a:cubicBezTo>
                          <a:cubicBezTo>
                            <a:pt x="2" y="2"/>
                            <a:pt x="0" y="1"/>
                            <a:pt x="0" y="0"/>
                          </a:cubicBezTo>
                          <a:cubicBezTo>
                            <a:pt x="0" y="0"/>
                            <a:pt x="2" y="1"/>
                            <a:pt x="3" y="1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69" name="Freeform 105"/>
                    <p:cNvSpPr>
                      <a:spLocks/>
                    </p:cNvSpPr>
                    <p:nvPr/>
                  </p:nvSpPr>
                  <p:spPr bwMode="auto">
                    <a:xfrm flipH="1">
                      <a:off x="2767252" y="4367027"/>
                      <a:ext cx="6494" cy="3247"/>
                    </a:xfrm>
                    <a:custGeom>
                      <a:avLst/>
                      <a:gdLst>
                        <a:gd name="T0" fmla="*/ 1 w 3"/>
                        <a:gd name="T1" fmla="*/ 0 h 2"/>
                        <a:gd name="T2" fmla="*/ 3 w 3"/>
                        <a:gd name="T3" fmla="*/ 0 h 2"/>
                        <a:gd name="T4" fmla="*/ 3 w 3"/>
                        <a:gd name="T5" fmla="*/ 2 h 2"/>
                        <a:gd name="T6" fmla="*/ 1 w 3"/>
                        <a:gd name="T7" fmla="*/ 0 h 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1" y="0"/>
                          </a:moveTo>
                          <a:cubicBezTo>
                            <a:pt x="2" y="0"/>
                            <a:pt x="3" y="0"/>
                            <a:pt x="3" y="0"/>
                          </a:cubicBezTo>
                          <a:cubicBezTo>
                            <a:pt x="3" y="1"/>
                            <a:pt x="3" y="2"/>
                            <a:pt x="3" y="2"/>
                          </a:cubicBezTo>
                          <a:cubicBezTo>
                            <a:pt x="2" y="2"/>
                            <a:pt x="0" y="0"/>
                            <a:pt x="1" y="0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70" name="Freeform 106"/>
                    <p:cNvSpPr>
                      <a:spLocks/>
                    </p:cNvSpPr>
                    <p:nvPr/>
                  </p:nvSpPr>
                  <p:spPr bwMode="auto">
                    <a:xfrm flipH="1">
                      <a:off x="2728290" y="4378932"/>
                      <a:ext cx="8658" cy="8658"/>
                    </a:xfrm>
                    <a:custGeom>
                      <a:avLst/>
                      <a:gdLst>
                        <a:gd name="T0" fmla="*/ 3 w 4"/>
                        <a:gd name="T1" fmla="*/ 0 h 4"/>
                        <a:gd name="T2" fmla="*/ 1 w 4"/>
                        <a:gd name="T3" fmla="*/ 4 h 4"/>
                        <a:gd name="T4" fmla="*/ 3 w 4"/>
                        <a:gd name="T5" fmla="*/ 0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" h="4">
                          <a:moveTo>
                            <a:pt x="3" y="0"/>
                          </a:moveTo>
                          <a:cubicBezTo>
                            <a:pt x="4" y="2"/>
                            <a:pt x="2" y="4"/>
                            <a:pt x="1" y="4"/>
                          </a:cubicBezTo>
                          <a:cubicBezTo>
                            <a:pt x="0" y="3"/>
                            <a:pt x="1" y="1"/>
                            <a:pt x="3" y="0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71" name="Freeform 107"/>
                    <p:cNvSpPr>
                      <a:spLocks/>
                    </p:cNvSpPr>
                    <p:nvPr/>
                  </p:nvSpPr>
                  <p:spPr bwMode="auto">
                    <a:xfrm flipH="1">
                      <a:off x="2779157" y="4313995"/>
                      <a:ext cx="11905" cy="28139"/>
                    </a:xfrm>
                    <a:custGeom>
                      <a:avLst/>
                      <a:gdLst>
                        <a:gd name="T0" fmla="*/ 6 w 6"/>
                        <a:gd name="T1" fmla="*/ 8 h 14"/>
                        <a:gd name="T2" fmla="*/ 5 w 6"/>
                        <a:gd name="T3" fmla="*/ 10 h 14"/>
                        <a:gd name="T4" fmla="*/ 4 w 6"/>
                        <a:gd name="T5" fmla="*/ 11 h 14"/>
                        <a:gd name="T6" fmla="*/ 4 w 6"/>
                        <a:gd name="T7" fmla="*/ 14 h 14"/>
                        <a:gd name="T8" fmla="*/ 3 w 6"/>
                        <a:gd name="T9" fmla="*/ 12 h 14"/>
                        <a:gd name="T10" fmla="*/ 3 w 6"/>
                        <a:gd name="T11" fmla="*/ 12 h 14"/>
                        <a:gd name="T12" fmla="*/ 2 w 6"/>
                        <a:gd name="T13" fmla="*/ 11 h 14"/>
                        <a:gd name="T14" fmla="*/ 3 w 6"/>
                        <a:gd name="T15" fmla="*/ 7 h 14"/>
                        <a:gd name="T16" fmla="*/ 3 w 6"/>
                        <a:gd name="T17" fmla="*/ 4 h 14"/>
                        <a:gd name="T18" fmla="*/ 2 w 6"/>
                        <a:gd name="T19" fmla="*/ 3 h 14"/>
                        <a:gd name="T20" fmla="*/ 0 w 6"/>
                        <a:gd name="T21" fmla="*/ 1 h 14"/>
                        <a:gd name="T22" fmla="*/ 2 w 6"/>
                        <a:gd name="T23" fmla="*/ 1 h 14"/>
                        <a:gd name="T24" fmla="*/ 6 w 6"/>
                        <a:gd name="T25" fmla="*/ 8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6" h="14">
                          <a:moveTo>
                            <a:pt x="6" y="8"/>
                          </a:moveTo>
                          <a:cubicBezTo>
                            <a:pt x="6" y="9"/>
                            <a:pt x="5" y="10"/>
                            <a:pt x="5" y="10"/>
                          </a:cubicBezTo>
                          <a:cubicBezTo>
                            <a:pt x="5" y="10"/>
                            <a:pt x="4" y="11"/>
                            <a:pt x="4" y="11"/>
                          </a:cubicBezTo>
                          <a:cubicBezTo>
                            <a:pt x="4" y="12"/>
                            <a:pt x="5" y="14"/>
                            <a:pt x="4" y="14"/>
                          </a:cubicBezTo>
                          <a:cubicBezTo>
                            <a:pt x="4" y="14"/>
                            <a:pt x="3" y="13"/>
                            <a:pt x="3" y="12"/>
                          </a:cubicBezTo>
                          <a:cubicBezTo>
                            <a:pt x="3" y="12"/>
                            <a:pt x="4" y="12"/>
                            <a:pt x="3" y="12"/>
                          </a:cubicBezTo>
                          <a:cubicBezTo>
                            <a:pt x="3" y="13"/>
                            <a:pt x="2" y="12"/>
                            <a:pt x="2" y="11"/>
                          </a:cubicBezTo>
                          <a:cubicBezTo>
                            <a:pt x="2" y="10"/>
                            <a:pt x="3" y="8"/>
                            <a:pt x="3" y="7"/>
                          </a:cubicBezTo>
                          <a:cubicBezTo>
                            <a:pt x="3" y="6"/>
                            <a:pt x="3" y="4"/>
                            <a:pt x="3" y="4"/>
                          </a:cubicBezTo>
                          <a:cubicBezTo>
                            <a:pt x="3" y="4"/>
                            <a:pt x="2" y="3"/>
                            <a:pt x="2" y="3"/>
                          </a:cubicBezTo>
                          <a:cubicBezTo>
                            <a:pt x="1" y="2"/>
                            <a:pt x="0" y="1"/>
                            <a:pt x="0" y="1"/>
                          </a:cubicBezTo>
                          <a:cubicBezTo>
                            <a:pt x="0" y="0"/>
                            <a:pt x="1" y="1"/>
                            <a:pt x="2" y="1"/>
                          </a:cubicBezTo>
                          <a:cubicBezTo>
                            <a:pt x="3" y="2"/>
                            <a:pt x="6" y="7"/>
                            <a:pt x="6" y="8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72" name="Freeform 108"/>
                    <p:cNvSpPr>
                      <a:spLocks/>
                    </p:cNvSpPr>
                    <p:nvPr/>
                  </p:nvSpPr>
                  <p:spPr bwMode="auto">
                    <a:xfrm flipH="1">
                      <a:off x="2799721" y="4303172"/>
                      <a:ext cx="8658" cy="4329"/>
                    </a:xfrm>
                    <a:custGeom>
                      <a:avLst/>
                      <a:gdLst>
                        <a:gd name="T0" fmla="*/ 0 w 4"/>
                        <a:gd name="T1" fmla="*/ 0 h 2"/>
                        <a:gd name="T2" fmla="*/ 4 w 4"/>
                        <a:gd name="T3" fmla="*/ 2 h 2"/>
                        <a:gd name="T4" fmla="*/ 0 w 4"/>
                        <a:gd name="T5" fmla="*/ 0 h 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" h="2">
                          <a:moveTo>
                            <a:pt x="0" y="0"/>
                          </a:moveTo>
                          <a:cubicBezTo>
                            <a:pt x="2" y="1"/>
                            <a:pt x="3" y="1"/>
                            <a:pt x="4" y="2"/>
                          </a:cubicBezTo>
                          <a:cubicBezTo>
                            <a:pt x="3" y="2"/>
                            <a:pt x="2" y="1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73" name="Freeform 109"/>
                    <p:cNvSpPr>
                      <a:spLocks/>
                    </p:cNvSpPr>
                    <p:nvPr/>
                  </p:nvSpPr>
                  <p:spPr bwMode="auto">
                    <a:xfrm flipH="1">
                      <a:off x="2755347" y="4411401"/>
                      <a:ext cx="23810" cy="8658"/>
                    </a:xfrm>
                    <a:custGeom>
                      <a:avLst/>
                      <a:gdLst>
                        <a:gd name="T0" fmla="*/ 3 w 12"/>
                        <a:gd name="T1" fmla="*/ 2 h 4"/>
                        <a:gd name="T2" fmla="*/ 1 w 12"/>
                        <a:gd name="T3" fmla="*/ 2 h 4"/>
                        <a:gd name="T4" fmla="*/ 1 w 12"/>
                        <a:gd name="T5" fmla="*/ 1 h 4"/>
                        <a:gd name="T6" fmla="*/ 4 w 12"/>
                        <a:gd name="T7" fmla="*/ 1 h 4"/>
                        <a:gd name="T8" fmla="*/ 5 w 12"/>
                        <a:gd name="T9" fmla="*/ 1 h 4"/>
                        <a:gd name="T10" fmla="*/ 6 w 12"/>
                        <a:gd name="T11" fmla="*/ 1 h 4"/>
                        <a:gd name="T12" fmla="*/ 10 w 12"/>
                        <a:gd name="T13" fmla="*/ 2 h 4"/>
                        <a:gd name="T14" fmla="*/ 11 w 12"/>
                        <a:gd name="T15" fmla="*/ 4 h 4"/>
                        <a:gd name="T16" fmla="*/ 3 w 12"/>
                        <a:gd name="T17" fmla="*/ 2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" h="4">
                          <a:moveTo>
                            <a:pt x="3" y="2"/>
                          </a:moveTo>
                          <a:cubicBezTo>
                            <a:pt x="1" y="2"/>
                            <a:pt x="0" y="2"/>
                            <a:pt x="1" y="2"/>
                          </a:cubicBezTo>
                          <a:cubicBezTo>
                            <a:pt x="1" y="2"/>
                            <a:pt x="1" y="1"/>
                            <a:pt x="1" y="1"/>
                          </a:cubicBezTo>
                          <a:cubicBezTo>
                            <a:pt x="1" y="1"/>
                            <a:pt x="3" y="0"/>
                            <a:pt x="4" y="1"/>
                          </a:cubicBezTo>
                          <a:cubicBezTo>
                            <a:pt x="4" y="1"/>
                            <a:pt x="4" y="1"/>
                            <a:pt x="5" y="1"/>
                          </a:cubicBezTo>
                          <a:cubicBezTo>
                            <a:pt x="6" y="1"/>
                            <a:pt x="6" y="1"/>
                            <a:pt x="6" y="1"/>
                          </a:cubicBezTo>
                          <a:cubicBezTo>
                            <a:pt x="7" y="1"/>
                            <a:pt x="9" y="1"/>
                            <a:pt x="10" y="2"/>
                          </a:cubicBezTo>
                          <a:cubicBezTo>
                            <a:pt x="11" y="2"/>
                            <a:pt x="12" y="4"/>
                            <a:pt x="11" y="4"/>
                          </a:cubicBezTo>
                          <a:cubicBezTo>
                            <a:pt x="10" y="4"/>
                            <a:pt x="4" y="1"/>
                            <a:pt x="3" y="2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74" name="Freeform 110"/>
                    <p:cNvSpPr>
                      <a:spLocks/>
                    </p:cNvSpPr>
                    <p:nvPr/>
                  </p:nvSpPr>
                  <p:spPr bwMode="auto">
                    <a:xfrm flipH="1">
                      <a:off x="2795391" y="4425470"/>
                      <a:ext cx="6494" cy="4329"/>
                    </a:xfrm>
                    <a:custGeom>
                      <a:avLst/>
                      <a:gdLst>
                        <a:gd name="T0" fmla="*/ 0 w 3"/>
                        <a:gd name="T1" fmla="*/ 1 h 2"/>
                        <a:gd name="T2" fmla="*/ 1 w 3"/>
                        <a:gd name="T3" fmla="*/ 0 h 2"/>
                        <a:gd name="T4" fmla="*/ 3 w 3"/>
                        <a:gd name="T5" fmla="*/ 1 h 2"/>
                        <a:gd name="T6" fmla="*/ 0 w 3"/>
                        <a:gd name="T7" fmla="*/ 1 h 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1" y="0"/>
                          </a:cubicBezTo>
                          <a:cubicBezTo>
                            <a:pt x="1" y="0"/>
                            <a:pt x="3" y="1"/>
                            <a:pt x="3" y="1"/>
                          </a:cubicBezTo>
                          <a:cubicBezTo>
                            <a:pt x="3" y="1"/>
                            <a:pt x="1" y="2"/>
                            <a:pt x="0" y="1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75" name="Freeform 111"/>
                    <p:cNvSpPr>
                      <a:spLocks/>
                    </p:cNvSpPr>
                    <p:nvPr/>
                  </p:nvSpPr>
                  <p:spPr bwMode="auto">
                    <a:xfrm flipH="1">
                      <a:off x="2785651" y="4492572"/>
                      <a:ext cx="20563" cy="27057"/>
                    </a:xfrm>
                    <a:custGeom>
                      <a:avLst/>
                      <a:gdLst>
                        <a:gd name="T0" fmla="*/ 6 w 10"/>
                        <a:gd name="T1" fmla="*/ 4 h 13"/>
                        <a:gd name="T2" fmla="*/ 6 w 10"/>
                        <a:gd name="T3" fmla="*/ 5 h 13"/>
                        <a:gd name="T4" fmla="*/ 7 w 10"/>
                        <a:gd name="T5" fmla="*/ 6 h 13"/>
                        <a:gd name="T6" fmla="*/ 9 w 10"/>
                        <a:gd name="T7" fmla="*/ 8 h 13"/>
                        <a:gd name="T8" fmla="*/ 10 w 10"/>
                        <a:gd name="T9" fmla="*/ 12 h 13"/>
                        <a:gd name="T10" fmla="*/ 7 w 10"/>
                        <a:gd name="T11" fmla="*/ 12 h 13"/>
                        <a:gd name="T12" fmla="*/ 4 w 10"/>
                        <a:gd name="T13" fmla="*/ 10 h 13"/>
                        <a:gd name="T14" fmla="*/ 3 w 10"/>
                        <a:gd name="T15" fmla="*/ 8 h 13"/>
                        <a:gd name="T16" fmla="*/ 1 w 10"/>
                        <a:gd name="T17" fmla="*/ 5 h 13"/>
                        <a:gd name="T18" fmla="*/ 1 w 10"/>
                        <a:gd name="T19" fmla="*/ 2 h 13"/>
                        <a:gd name="T20" fmla="*/ 1 w 10"/>
                        <a:gd name="T21" fmla="*/ 0 h 13"/>
                        <a:gd name="T22" fmla="*/ 6 w 10"/>
                        <a:gd name="T23" fmla="*/ 4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" h="13">
                          <a:moveTo>
                            <a:pt x="6" y="4"/>
                          </a:moveTo>
                          <a:cubicBezTo>
                            <a:pt x="6" y="4"/>
                            <a:pt x="7" y="5"/>
                            <a:pt x="6" y="5"/>
                          </a:cubicBezTo>
                          <a:cubicBezTo>
                            <a:pt x="6" y="5"/>
                            <a:pt x="7" y="6"/>
                            <a:pt x="7" y="6"/>
                          </a:cubicBezTo>
                          <a:cubicBezTo>
                            <a:pt x="7" y="7"/>
                            <a:pt x="8" y="8"/>
                            <a:pt x="9" y="8"/>
                          </a:cubicBezTo>
                          <a:cubicBezTo>
                            <a:pt x="9" y="9"/>
                            <a:pt x="10" y="11"/>
                            <a:pt x="10" y="12"/>
                          </a:cubicBezTo>
                          <a:cubicBezTo>
                            <a:pt x="9" y="12"/>
                            <a:pt x="8" y="13"/>
                            <a:pt x="7" y="12"/>
                          </a:cubicBezTo>
                          <a:cubicBezTo>
                            <a:pt x="7" y="12"/>
                            <a:pt x="4" y="10"/>
                            <a:pt x="4" y="10"/>
                          </a:cubicBezTo>
                          <a:cubicBezTo>
                            <a:pt x="4" y="9"/>
                            <a:pt x="3" y="8"/>
                            <a:pt x="3" y="8"/>
                          </a:cubicBezTo>
                          <a:cubicBezTo>
                            <a:pt x="3" y="8"/>
                            <a:pt x="1" y="6"/>
                            <a:pt x="1" y="5"/>
                          </a:cubicBezTo>
                          <a:cubicBezTo>
                            <a:pt x="1" y="5"/>
                            <a:pt x="1" y="2"/>
                            <a:pt x="1" y="2"/>
                          </a:cubicBezTo>
                          <a:cubicBezTo>
                            <a:pt x="1" y="1"/>
                            <a:pt x="0" y="0"/>
                            <a:pt x="1" y="0"/>
                          </a:cubicBezTo>
                          <a:cubicBezTo>
                            <a:pt x="1" y="1"/>
                            <a:pt x="5" y="3"/>
                            <a:pt x="6" y="4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76" name="Freeform 112"/>
                    <p:cNvSpPr>
                      <a:spLocks/>
                    </p:cNvSpPr>
                    <p:nvPr/>
                  </p:nvSpPr>
                  <p:spPr bwMode="auto">
                    <a:xfrm flipH="1">
                      <a:off x="2846259" y="4651668"/>
                      <a:ext cx="2165" cy="6494"/>
                    </a:xfrm>
                    <a:custGeom>
                      <a:avLst/>
                      <a:gdLst>
                        <a:gd name="T0" fmla="*/ 0 w 1"/>
                        <a:gd name="T1" fmla="*/ 3 h 3"/>
                        <a:gd name="T2" fmla="*/ 1 w 1"/>
                        <a:gd name="T3" fmla="*/ 2 h 3"/>
                        <a:gd name="T4" fmla="*/ 0 w 1"/>
                        <a:gd name="T5" fmla="*/ 3 h 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" h="3">
                          <a:moveTo>
                            <a:pt x="0" y="3"/>
                          </a:moveTo>
                          <a:cubicBezTo>
                            <a:pt x="0" y="2"/>
                            <a:pt x="0" y="0"/>
                            <a:pt x="1" y="2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77" name="Freeform 113"/>
                    <p:cNvSpPr>
                      <a:spLocks/>
                    </p:cNvSpPr>
                    <p:nvPr/>
                  </p:nvSpPr>
                  <p:spPr bwMode="auto">
                    <a:xfrm flipH="1">
                      <a:off x="3007519" y="4383261"/>
                      <a:ext cx="60608" cy="85500"/>
                    </a:xfrm>
                    <a:custGeom>
                      <a:avLst/>
                      <a:gdLst>
                        <a:gd name="T0" fmla="*/ 30 w 30"/>
                        <a:gd name="T1" fmla="*/ 37 h 42"/>
                        <a:gd name="T2" fmla="*/ 30 w 30"/>
                        <a:gd name="T3" fmla="*/ 40 h 42"/>
                        <a:gd name="T4" fmla="*/ 30 w 30"/>
                        <a:gd name="T5" fmla="*/ 41 h 42"/>
                        <a:gd name="T6" fmla="*/ 28 w 30"/>
                        <a:gd name="T7" fmla="*/ 42 h 42"/>
                        <a:gd name="T8" fmla="*/ 24 w 30"/>
                        <a:gd name="T9" fmla="*/ 41 h 42"/>
                        <a:gd name="T10" fmla="*/ 19 w 30"/>
                        <a:gd name="T11" fmla="*/ 37 h 42"/>
                        <a:gd name="T12" fmla="*/ 18 w 30"/>
                        <a:gd name="T13" fmla="*/ 36 h 42"/>
                        <a:gd name="T14" fmla="*/ 17 w 30"/>
                        <a:gd name="T15" fmla="*/ 34 h 42"/>
                        <a:gd name="T16" fmla="*/ 15 w 30"/>
                        <a:gd name="T17" fmla="*/ 33 h 42"/>
                        <a:gd name="T18" fmla="*/ 15 w 30"/>
                        <a:gd name="T19" fmla="*/ 32 h 42"/>
                        <a:gd name="T20" fmla="*/ 13 w 30"/>
                        <a:gd name="T21" fmla="*/ 33 h 42"/>
                        <a:gd name="T22" fmla="*/ 11 w 30"/>
                        <a:gd name="T23" fmla="*/ 31 h 42"/>
                        <a:gd name="T24" fmla="*/ 8 w 30"/>
                        <a:gd name="T25" fmla="*/ 30 h 42"/>
                        <a:gd name="T26" fmla="*/ 6 w 30"/>
                        <a:gd name="T27" fmla="*/ 32 h 42"/>
                        <a:gd name="T28" fmla="*/ 4 w 30"/>
                        <a:gd name="T29" fmla="*/ 34 h 42"/>
                        <a:gd name="T30" fmla="*/ 3 w 30"/>
                        <a:gd name="T31" fmla="*/ 32 h 42"/>
                        <a:gd name="T32" fmla="*/ 4 w 30"/>
                        <a:gd name="T33" fmla="*/ 30 h 42"/>
                        <a:gd name="T34" fmla="*/ 2 w 30"/>
                        <a:gd name="T35" fmla="*/ 32 h 42"/>
                        <a:gd name="T36" fmla="*/ 1 w 30"/>
                        <a:gd name="T37" fmla="*/ 32 h 42"/>
                        <a:gd name="T38" fmla="*/ 0 w 30"/>
                        <a:gd name="T39" fmla="*/ 32 h 42"/>
                        <a:gd name="T40" fmla="*/ 1 w 30"/>
                        <a:gd name="T41" fmla="*/ 30 h 42"/>
                        <a:gd name="T42" fmla="*/ 1 w 30"/>
                        <a:gd name="T43" fmla="*/ 28 h 42"/>
                        <a:gd name="T44" fmla="*/ 1 w 30"/>
                        <a:gd name="T45" fmla="*/ 24 h 42"/>
                        <a:gd name="T46" fmla="*/ 4 w 30"/>
                        <a:gd name="T47" fmla="*/ 18 h 42"/>
                        <a:gd name="T48" fmla="*/ 7 w 30"/>
                        <a:gd name="T49" fmla="*/ 14 h 42"/>
                        <a:gd name="T50" fmla="*/ 6 w 30"/>
                        <a:gd name="T51" fmla="*/ 12 h 42"/>
                        <a:gd name="T52" fmla="*/ 9 w 30"/>
                        <a:gd name="T53" fmla="*/ 9 h 42"/>
                        <a:gd name="T54" fmla="*/ 12 w 30"/>
                        <a:gd name="T55" fmla="*/ 5 h 42"/>
                        <a:gd name="T56" fmla="*/ 13 w 30"/>
                        <a:gd name="T57" fmla="*/ 4 h 42"/>
                        <a:gd name="T58" fmla="*/ 16 w 30"/>
                        <a:gd name="T59" fmla="*/ 2 h 42"/>
                        <a:gd name="T60" fmla="*/ 18 w 30"/>
                        <a:gd name="T61" fmla="*/ 2 h 42"/>
                        <a:gd name="T62" fmla="*/ 18 w 30"/>
                        <a:gd name="T63" fmla="*/ 4 h 42"/>
                        <a:gd name="T64" fmla="*/ 21 w 30"/>
                        <a:gd name="T65" fmla="*/ 2 h 42"/>
                        <a:gd name="T66" fmla="*/ 23 w 30"/>
                        <a:gd name="T67" fmla="*/ 1 h 42"/>
                        <a:gd name="T68" fmla="*/ 23 w 30"/>
                        <a:gd name="T69" fmla="*/ 2 h 42"/>
                        <a:gd name="T70" fmla="*/ 23 w 30"/>
                        <a:gd name="T71" fmla="*/ 4 h 42"/>
                        <a:gd name="T72" fmla="*/ 23 w 30"/>
                        <a:gd name="T73" fmla="*/ 6 h 42"/>
                        <a:gd name="T74" fmla="*/ 24 w 30"/>
                        <a:gd name="T75" fmla="*/ 8 h 42"/>
                        <a:gd name="T76" fmla="*/ 24 w 30"/>
                        <a:gd name="T77" fmla="*/ 8 h 42"/>
                        <a:gd name="T78" fmla="*/ 26 w 30"/>
                        <a:gd name="T79" fmla="*/ 10 h 42"/>
                        <a:gd name="T80" fmla="*/ 27 w 30"/>
                        <a:gd name="T81" fmla="*/ 13 h 42"/>
                        <a:gd name="T82" fmla="*/ 29 w 30"/>
                        <a:gd name="T83" fmla="*/ 16 h 42"/>
                        <a:gd name="T84" fmla="*/ 30 w 30"/>
                        <a:gd name="T85" fmla="*/ 18 h 42"/>
                        <a:gd name="T86" fmla="*/ 30 w 30"/>
                        <a:gd name="T87" fmla="*/ 18 h 42"/>
                        <a:gd name="T88" fmla="*/ 29 w 30"/>
                        <a:gd name="T89" fmla="*/ 19 h 42"/>
                        <a:gd name="T90" fmla="*/ 27 w 30"/>
                        <a:gd name="T91" fmla="*/ 21 h 42"/>
                        <a:gd name="T92" fmla="*/ 28 w 30"/>
                        <a:gd name="T93" fmla="*/ 22 h 42"/>
                        <a:gd name="T94" fmla="*/ 29 w 30"/>
                        <a:gd name="T95" fmla="*/ 22 h 42"/>
                        <a:gd name="T96" fmla="*/ 30 w 30"/>
                        <a:gd name="T97" fmla="*/ 25 h 42"/>
                        <a:gd name="T98" fmla="*/ 29 w 30"/>
                        <a:gd name="T99" fmla="*/ 29 h 42"/>
                        <a:gd name="T100" fmla="*/ 29 w 30"/>
                        <a:gd name="T101" fmla="*/ 31 h 42"/>
                        <a:gd name="T102" fmla="*/ 27 w 30"/>
                        <a:gd name="T103" fmla="*/ 33 h 42"/>
                        <a:gd name="T104" fmla="*/ 30 w 30"/>
                        <a:gd name="T105" fmla="*/ 37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30" h="42">
                          <a:moveTo>
                            <a:pt x="30" y="37"/>
                          </a:moveTo>
                          <a:cubicBezTo>
                            <a:pt x="30" y="38"/>
                            <a:pt x="30" y="39"/>
                            <a:pt x="30" y="40"/>
                          </a:cubicBezTo>
                          <a:cubicBezTo>
                            <a:pt x="30" y="40"/>
                            <a:pt x="30" y="41"/>
                            <a:pt x="30" y="41"/>
                          </a:cubicBezTo>
                          <a:cubicBezTo>
                            <a:pt x="29" y="41"/>
                            <a:pt x="28" y="42"/>
                            <a:pt x="28" y="42"/>
                          </a:cubicBezTo>
                          <a:cubicBezTo>
                            <a:pt x="28" y="42"/>
                            <a:pt x="26" y="42"/>
                            <a:pt x="24" y="41"/>
                          </a:cubicBezTo>
                          <a:cubicBezTo>
                            <a:pt x="23" y="39"/>
                            <a:pt x="19" y="38"/>
                            <a:pt x="19" y="37"/>
                          </a:cubicBezTo>
                          <a:cubicBezTo>
                            <a:pt x="19" y="37"/>
                            <a:pt x="18" y="36"/>
                            <a:pt x="18" y="36"/>
                          </a:cubicBezTo>
                          <a:cubicBezTo>
                            <a:pt x="18" y="35"/>
                            <a:pt x="18" y="34"/>
                            <a:pt x="17" y="34"/>
                          </a:cubicBezTo>
                          <a:cubicBezTo>
                            <a:pt x="17" y="35"/>
                            <a:pt x="15" y="34"/>
                            <a:pt x="15" y="33"/>
                          </a:cubicBezTo>
                          <a:cubicBezTo>
                            <a:pt x="16" y="33"/>
                            <a:pt x="15" y="32"/>
                            <a:pt x="15" y="32"/>
                          </a:cubicBezTo>
                          <a:cubicBezTo>
                            <a:pt x="15" y="33"/>
                            <a:pt x="14" y="33"/>
                            <a:pt x="13" y="33"/>
                          </a:cubicBezTo>
                          <a:cubicBezTo>
                            <a:pt x="13" y="33"/>
                            <a:pt x="12" y="31"/>
                            <a:pt x="11" y="31"/>
                          </a:cubicBezTo>
                          <a:cubicBezTo>
                            <a:pt x="11" y="31"/>
                            <a:pt x="9" y="30"/>
                            <a:pt x="8" y="30"/>
                          </a:cubicBezTo>
                          <a:cubicBezTo>
                            <a:pt x="8" y="31"/>
                            <a:pt x="6" y="32"/>
                            <a:pt x="6" y="32"/>
                          </a:cubicBezTo>
                          <a:cubicBezTo>
                            <a:pt x="6" y="32"/>
                            <a:pt x="5" y="33"/>
                            <a:pt x="4" y="34"/>
                          </a:cubicBezTo>
                          <a:cubicBezTo>
                            <a:pt x="4" y="34"/>
                            <a:pt x="2" y="33"/>
                            <a:pt x="3" y="32"/>
                          </a:cubicBezTo>
                          <a:cubicBezTo>
                            <a:pt x="3" y="32"/>
                            <a:pt x="4" y="30"/>
                            <a:pt x="4" y="30"/>
                          </a:cubicBezTo>
                          <a:cubicBezTo>
                            <a:pt x="3" y="31"/>
                            <a:pt x="2" y="32"/>
                            <a:pt x="2" y="32"/>
                          </a:cubicBezTo>
                          <a:cubicBezTo>
                            <a:pt x="1" y="32"/>
                            <a:pt x="1" y="33"/>
                            <a:pt x="1" y="32"/>
                          </a:cubicBezTo>
                          <a:cubicBezTo>
                            <a:pt x="1" y="32"/>
                            <a:pt x="0" y="33"/>
                            <a:pt x="0" y="32"/>
                          </a:cubicBezTo>
                          <a:cubicBezTo>
                            <a:pt x="0" y="32"/>
                            <a:pt x="1" y="30"/>
                            <a:pt x="1" y="30"/>
                          </a:cubicBezTo>
                          <a:cubicBezTo>
                            <a:pt x="2" y="29"/>
                            <a:pt x="2" y="27"/>
                            <a:pt x="1" y="28"/>
                          </a:cubicBezTo>
                          <a:cubicBezTo>
                            <a:pt x="1" y="28"/>
                            <a:pt x="0" y="26"/>
                            <a:pt x="1" y="24"/>
                          </a:cubicBezTo>
                          <a:cubicBezTo>
                            <a:pt x="1" y="23"/>
                            <a:pt x="4" y="18"/>
                            <a:pt x="4" y="18"/>
                          </a:cubicBezTo>
                          <a:cubicBezTo>
                            <a:pt x="5" y="17"/>
                            <a:pt x="7" y="15"/>
                            <a:pt x="7" y="14"/>
                          </a:cubicBezTo>
                          <a:cubicBezTo>
                            <a:pt x="6" y="14"/>
                            <a:pt x="6" y="13"/>
                            <a:pt x="6" y="12"/>
                          </a:cubicBezTo>
                          <a:cubicBezTo>
                            <a:pt x="6" y="12"/>
                            <a:pt x="8" y="9"/>
                            <a:pt x="9" y="9"/>
                          </a:cubicBezTo>
                          <a:cubicBezTo>
                            <a:pt x="10" y="8"/>
                            <a:pt x="11" y="5"/>
                            <a:pt x="12" y="5"/>
                          </a:cubicBezTo>
                          <a:cubicBezTo>
                            <a:pt x="12" y="5"/>
                            <a:pt x="13" y="4"/>
                            <a:pt x="13" y="4"/>
                          </a:cubicBezTo>
                          <a:cubicBezTo>
                            <a:pt x="14" y="4"/>
                            <a:pt x="15" y="2"/>
                            <a:pt x="16" y="2"/>
                          </a:cubicBezTo>
                          <a:cubicBezTo>
                            <a:pt x="17" y="1"/>
                            <a:pt x="18" y="1"/>
                            <a:pt x="18" y="2"/>
                          </a:cubicBezTo>
                          <a:cubicBezTo>
                            <a:pt x="17" y="3"/>
                            <a:pt x="18" y="4"/>
                            <a:pt x="18" y="4"/>
                          </a:cubicBezTo>
                          <a:cubicBezTo>
                            <a:pt x="19" y="3"/>
                            <a:pt x="20" y="2"/>
                            <a:pt x="21" y="2"/>
                          </a:cubicBezTo>
                          <a:cubicBezTo>
                            <a:pt x="21" y="2"/>
                            <a:pt x="22" y="1"/>
                            <a:pt x="23" y="1"/>
                          </a:cubicBezTo>
                          <a:cubicBezTo>
                            <a:pt x="23" y="0"/>
                            <a:pt x="24" y="2"/>
                            <a:pt x="23" y="2"/>
                          </a:cubicBezTo>
                          <a:cubicBezTo>
                            <a:pt x="23" y="2"/>
                            <a:pt x="23" y="4"/>
                            <a:pt x="23" y="4"/>
                          </a:cubicBezTo>
                          <a:cubicBezTo>
                            <a:pt x="23" y="5"/>
                            <a:pt x="22" y="6"/>
                            <a:pt x="23" y="6"/>
                          </a:cubicBezTo>
                          <a:cubicBezTo>
                            <a:pt x="23" y="6"/>
                            <a:pt x="24" y="7"/>
                            <a:pt x="24" y="8"/>
                          </a:cubicBezTo>
                          <a:cubicBezTo>
                            <a:pt x="24" y="8"/>
                            <a:pt x="23" y="9"/>
                            <a:pt x="24" y="8"/>
                          </a:cubicBezTo>
                          <a:cubicBezTo>
                            <a:pt x="25" y="8"/>
                            <a:pt x="26" y="9"/>
                            <a:pt x="26" y="10"/>
                          </a:cubicBezTo>
                          <a:cubicBezTo>
                            <a:pt x="25" y="10"/>
                            <a:pt x="26" y="12"/>
                            <a:pt x="27" y="13"/>
                          </a:cubicBezTo>
                          <a:cubicBezTo>
                            <a:pt x="29" y="14"/>
                            <a:pt x="28" y="16"/>
                            <a:pt x="29" y="16"/>
                          </a:cubicBezTo>
                          <a:cubicBezTo>
                            <a:pt x="29" y="16"/>
                            <a:pt x="30" y="17"/>
                            <a:pt x="30" y="18"/>
                          </a:cubicBezTo>
                          <a:cubicBezTo>
                            <a:pt x="29" y="18"/>
                            <a:pt x="29" y="18"/>
                            <a:pt x="30" y="18"/>
                          </a:cubicBezTo>
                          <a:cubicBezTo>
                            <a:pt x="30" y="18"/>
                            <a:pt x="30" y="19"/>
                            <a:pt x="29" y="19"/>
                          </a:cubicBezTo>
                          <a:cubicBezTo>
                            <a:pt x="29" y="20"/>
                            <a:pt x="27" y="21"/>
                            <a:pt x="27" y="21"/>
                          </a:cubicBezTo>
                          <a:cubicBezTo>
                            <a:pt x="27" y="21"/>
                            <a:pt x="27" y="22"/>
                            <a:pt x="28" y="22"/>
                          </a:cubicBezTo>
                          <a:cubicBezTo>
                            <a:pt x="29" y="21"/>
                            <a:pt x="29" y="21"/>
                            <a:pt x="29" y="22"/>
                          </a:cubicBezTo>
                          <a:cubicBezTo>
                            <a:pt x="29" y="22"/>
                            <a:pt x="30" y="24"/>
                            <a:pt x="30" y="25"/>
                          </a:cubicBezTo>
                          <a:cubicBezTo>
                            <a:pt x="30" y="26"/>
                            <a:pt x="29" y="28"/>
                            <a:pt x="29" y="29"/>
                          </a:cubicBezTo>
                          <a:cubicBezTo>
                            <a:pt x="29" y="29"/>
                            <a:pt x="29" y="31"/>
                            <a:pt x="29" y="31"/>
                          </a:cubicBezTo>
                          <a:cubicBezTo>
                            <a:pt x="29" y="31"/>
                            <a:pt x="27" y="32"/>
                            <a:pt x="27" y="33"/>
                          </a:cubicBezTo>
                          <a:cubicBezTo>
                            <a:pt x="28" y="33"/>
                            <a:pt x="30" y="37"/>
                            <a:pt x="30" y="37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78" name="Freeform 114"/>
                    <p:cNvSpPr>
                      <a:spLocks/>
                    </p:cNvSpPr>
                    <p:nvPr/>
                  </p:nvSpPr>
                  <p:spPr bwMode="auto">
                    <a:xfrm flipH="1">
                      <a:off x="2984791" y="4367027"/>
                      <a:ext cx="22728" cy="16234"/>
                    </a:xfrm>
                    <a:custGeom>
                      <a:avLst/>
                      <a:gdLst>
                        <a:gd name="T0" fmla="*/ 4 w 11"/>
                        <a:gd name="T1" fmla="*/ 2 h 8"/>
                        <a:gd name="T2" fmla="*/ 6 w 11"/>
                        <a:gd name="T3" fmla="*/ 1 h 8"/>
                        <a:gd name="T4" fmla="*/ 8 w 11"/>
                        <a:gd name="T5" fmla="*/ 0 h 8"/>
                        <a:gd name="T6" fmla="*/ 10 w 11"/>
                        <a:gd name="T7" fmla="*/ 3 h 8"/>
                        <a:gd name="T8" fmla="*/ 8 w 11"/>
                        <a:gd name="T9" fmla="*/ 4 h 8"/>
                        <a:gd name="T10" fmla="*/ 9 w 11"/>
                        <a:gd name="T11" fmla="*/ 8 h 8"/>
                        <a:gd name="T12" fmla="*/ 7 w 11"/>
                        <a:gd name="T13" fmla="*/ 8 h 8"/>
                        <a:gd name="T14" fmla="*/ 5 w 11"/>
                        <a:gd name="T15" fmla="*/ 7 h 8"/>
                        <a:gd name="T16" fmla="*/ 4 w 11"/>
                        <a:gd name="T17" fmla="*/ 6 h 8"/>
                        <a:gd name="T18" fmla="*/ 3 w 11"/>
                        <a:gd name="T19" fmla="*/ 8 h 8"/>
                        <a:gd name="T20" fmla="*/ 1 w 11"/>
                        <a:gd name="T21" fmla="*/ 7 h 8"/>
                        <a:gd name="T22" fmla="*/ 0 w 11"/>
                        <a:gd name="T23" fmla="*/ 5 h 8"/>
                        <a:gd name="T24" fmla="*/ 1 w 11"/>
                        <a:gd name="T25" fmla="*/ 3 h 8"/>
                        <a:gd name="T26" fmla="*/ 2 w 11"/>
                        <a:gd name="T27" fmla="*/ 1 h 8"/>
                        <a:gd name="T28" fmla="*/ 4 w 11"/>
                        <a:gd name="T29" fmla="*/ 2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1" h="8">
                          <a:moveTo>
                            <a:pt x="4" y="2"/>
                          </a:moveTo>
                          <a:cubicBezTo>
                            <a:pt x="5" y="2"/>
                            <a:pt x="5" y="1"/>
                            <a:pt x="6" y="1"/>
                          </a:cubicBezTo>
                          <a:cubicBezTo>
                            <a:pt x="6" y="1"/>
                            <a:pt x="7" y="1"/>
                            <a:pt x="8" y="0"/>
                          </a:cubicBezTo>
                          <a:cubicBezTo>
                            <a:pt x="9" y="0"/>
                            <a:pt x="11" y="2"/>
                            <a:pt x="10" y="3"/>
                          </a:cubicBezTo>
                          <a:cubicBezTo>
                            <a:pt x="9" y="3"/>
                            <a:pt x="8" y="4"/>
                            <a:pt x="8" y="4"/>
                          </a:cubicBezTo>
                          <a:cubicBezTo>
                            <a:pt x="8" y="5"/>
                            <a:pt x="9" y="7"/>
                            <a:pt x="9" y="8"/>
                          </a:cubicBezTo>
                          <a:cubicBezTo>
                            <a:pt x="9" y="8"/>
                            <a:pt x="7" y="7"/>
                            <a:pt x="7" y="8"/>
                          </a:cubicBezTo>
                          <a:cubicBezTo>
                            <a:pt x="7" y="8"/>
                            <a:pt x="5" y="8"/>
                            <a:pt x="5" y="7"/>
                          </a:cubicBezTo>
                          <a:cubicBezTo>
                            <a:pt x="5" y="6"/>
                            <a:pt x="4" y="5"/>
                            <a:pt x="4" y="6"/>
                          </a:cubicBezTo>
                          <a:cubicBezTo>
                            <a:pt x="4" y="6"/>
                            <a:pt x="3" y="8"/>
                            <a:pt x="3" y="8"/>
                          </a:cubicBezTo>
                          <a:cubicBezTo>
                            <a:pt x="3" y="7"/>
                            <a:pt x="2" y="7"/>
                            <a:pt x="1" y="7"/>
                          </a:cubicBezTo>
                          <a:cubicBezTo>
                            <a:pt x="1" y="7"/>
                            <a:pt x="0" y="6"/>
                            <a:pt x="0" y="5"/>
                          </a:cubicBezTo>
                          <a:cubicBezTo>
                            <a:pt x="0" y="4"/>
                            <a:pt x="2" y="3"/>
                            <a:pt x="1" y="3"/>
                          </a:cubicBezTo>
                          <a:cubicBezTo>
                            <a:pt x="1" y="3"/>
                            <a:pt x="1" y="2"/>
                            <a:pt x="2" y="1"/>
                          </a:cubicBezTo>
                          <a:cubicBezTo>
                            <a:pt x="3" y="1"/>
                            <a:pt x="4" y="2"/>
                            <a:pt x="4" y="2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79" name="Freeform 115"/>
                    <p:cNvSpPr>
                      <a:spLocks/>
                    </p:cNvSpPr>
                    <p:nvPr/>
                  </p:nvSpPr>
                  <p:spPr bwMode="auto">
                    <a:xfrm flipH="1">
                      <a:off x="2989120" y="4354039"/>
                      <a:ext cx="14070" cy="12987"/>
                    </a:xfrm>
                    <a:custGeom>
                      <a:avLst/>
                      <a:gdLst>
                        <a:gd name="T0" fmla="*/ 1 w 7"/>
                        <a:gd name="T1" fmla="*/ 6 h 6"/>
                        <a:gd name="T2" fmla="*/ 2 w 7"/>
                        <a:gd name="T3" fmla="*/ 3 h 6"/>
                        <a:gd name="T4" fmla="*/ 7 w 7"/>
                        <a:gd name="T5" fmla="*/ 1 h 6"/>
                        <a:gd name="T6" fmla="*/ 5 w 7"/>
                        <a:gd name="T7" fmla="*/ 4 h 6"/>
                        <a:gd name="T8" fmla="*/ 1 w 7"/>
                        <a:gd name="T9" fmla="*/ 6 h 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" h="6">
                          <a:moveTo>
                            <a:pt x="1" y="6"/>
                          </a:moveTo>
                          <a:cubicBezTo>
                            <a:pt x="0" y="5"/>
                            <a:pt x="1" y="4"/>
                            <a:pt x="2" y="3"/>
                          </a:cubicBezTo>
                          <a:cubicBezTo>
                            <a:pt x="3" y="2"/>
                            <a:pt x="7" y="0"/>
                            <a:pt x="7" y="1"/>
                          </a:cubicBezTo>
                          <a:cubicBezTo>
                            <a:pt x="7" y="1"/>
                            <a:pt x="7" y="3"/>
                            <a:pt x="5" y="4"/>
                          </a:cubicBezTo>
                          <a:cubicBezTo>
                            <a:pt x="4" y="5"/>
                            <a:pt x="1" y="6"/>
                            <a:pt x="1" y="6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80" name="Freeform 116"/>
                    <p:cNvSpPr>
                      <a:spLocks/>
                    </p:cNvSpPr>
                    <p:nvPr/>
                  </p:nvSpPr>
                  <p:spPr bwMode="auto">
                    <a:xfrm flipH="1">
                      <a:off x="2964228" y="4448198"/>
                      <a:ext cx="8658" cy="6494"/>
                    </a:xfrm>
                    <a:custGeom>
                      <a:avLst/>
                      <a:gdLst>
                        <a:gd name="T0" fmla="*/ 3 w 4"/>
                        <a:gd name="T1" fmla="*/ 1 h 3"/>
                        <a:gd name="T2" fmla="*/ 3 w 4"/>
                        <a:gd name="T3" fmla="*/ 2 h 3"/>
                        <a:gd name="T4" fmla="*/ 2 w 4"/>
                        <a:gd name="T5" fmla="*/ 3 h 3"/>
                        <a:gd name="T6" fmla="*/ 1 w 4"/>
                        <a:gd name="T7" fmla="*/ 2 h 3"/>
                        <a:gd name="T8" fmla="*/ 1 w 4"/>
                        <a:gd name="T9" fmla="*/ 0 h 3"/>
                        <a:gd name="T10" fmla="*/ 3 w 4"/>
                        <a:gd name="T11" fmla="*/ 1 h 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" h="3">
                          <a:moveTo>
                            <a:pt x="3" y="1"/>
                          </a:moveTo>
                          <a:cubicBezTo>
                            <a:pt x="4" y="1"/>
                            <a:pt x="4" y="2"/>
                            <a:pt x="3" y="2"/>
                          </a:cubicBezTo>
                          <a:cubicBezTo>
                            <a:pt x="3" y="3"/>
                            <a:pt x="2" y="3"/>
                            <a:pt x="2" y="3"/>
                          </a:cubicBezTo>
                          <a:cubicBezTo>
                            <a:pt x="1" y="3"/>
                            <a:pt x="0" y="2"/>
                            <a:pt x="1" y="2"/>
                          </a:cubicBezTo>
                          <a:cubicBezTo>
                            <a:pt x="1" y="1"/>
                            <a:pt x="0" y="0"/>
                            <a:pt x="1" y="0"/>
                          </a:cubicBezTo>
                          <a:cubicBezTo>
                            <a:pt x="1" y="0"/>
                            <a:pt x="3" y="1"/>
                            <a:pt x="3" y="1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81" name="Freeform 117"/>
                    <p:cNvSpPr>
                      <a:spLocks/>
                    </p:cNvSpPr>
                    <p:nvPr/>
                  </p:nvSpPr>
                  <p:spPr bwMode="auto">
                    <a:xfrm flipH="1">
                      <a:off x="2984791" y="4421141"/>
                      <a:ext cx="14070" cy="12987"/>
                    </a:xfrm>
                    <a:custGeom>
                      <a:avLst/>
                      <a:gdLst>
                        <a:gd name="T0" fmla="*/ 6 w 7"/>
                        <a:gd name="T1" fmla="*/ 5 h 6"/>
                        <a:gd name="T2" fmla="*/ 4 w 7"/>
                        <a:gd name="T3" fmla="*/ 6 h 6"/>
                        <a:gd name="T4" fmla="*/ 2 w 7"/>
                        <a:gd name="T5" fmla="*/ 6 h 6"/>
                        <a:gd name="T6" fmla="*/ 1 w 7"/>
                        <a:gd name="T7" fmla="*/ 5 h 6"/>
                        <a:gd name="T8" fmla="*/ 1 w 7"/>
                        <a:gd name="T9" fmla="*/ 5 h 6"/>
                        <a:gd name="T10" fmla="*/ 0 w 7"/>
                        <a:gd name="T11" fmla="*/ 3 h 6"/>
                        <a:gd name="T12" fmla="*/ 3 w 7"/>
                        <a:gd name="T13" fmla="*/ 2 h 6"/>
                        <a:gd name="T14" fmla="*/ 5 w 7"/>
                        <a:gd name="T15" fmla="*/ 0 h 6"/>
                        <a:gd name="T16" fmla="*/ 7 w 7"/>
                        <a:gd name="T17" fmla="*/ 3 h 6"/>
                        <a:gd name="T18" fmla="*/ 6 w 7"/>
                        <a:gd name="T19" fmla="*/ 5 h 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7" h="6">
                          <a:moveTo>
                            <a:pt x="6" y="5"/>
                          </a:moveTo>
                          <a:cubicBezTo>
                            <a:pt x="5" y="6"/>
                            <a:pt x="5" y="6"/>
                            <a:pt x="4" y="6"/>
                          </a:cubicBezTo>
                          <a:cubicBezTo>
                            <a:pt x="4" y="5"/>
                            <a:pt x="2" y="6"/>
                            <a:pt x="2" y="6"/>
                          </a:cubicBezTo>
                          <a:cubicBezTo>
                            <a:pt x="2" y="5"/>
                            <a:pt x="1" y="4"/>
                            <a:pt x="1" y="5"/>
                          </a:cubicBezTo>
                          <a:cubicBezTo>
                            <a:pt x="1" y="5"/>
                            <a:pt x="1" y="5"/>
                            <a:pt x="1" y="5"/>
                          </a:cubicBezTo>
                          <a:cubicBezTo>
                            <a:pt x="1" y="4"/>
                            <a:pt x="0" y="3"/>
                            <a:pt x="0" y="3"/>
                          </a:cubicBezTo>
                          <a:cubicBezTo>
                            <a:pt x="1" y="3"/>
                            <a:pt x="2" y="2"/>
                            <a:pt x="3" y="2"/>
                          </a:cubicBezTo>
                          <a:cubicBezTo>
                            <a:pt x="3" y="2"/>
                            <a:pt x="4" y="0"/>
                            <a:pt x="5" y="0"/>
                          </a:cubicBezTo>
                          <a:cubicBezTo>
                            <a:pt x="6" y="1"/>
                            <a:pt x="7" y="3"/>
                            <a:pt x="7" y="3"/>
                          </a:cubicBezTo>
                          <a:cubicBezTo>
                            <a:pt x="6" y="3"/>
                            <a:pt x="6" y="5"/>
                            <a:pt x="6" y="5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82" name="Freeform 118"/>
                    <p:cNvSpPr>
                      <a:spLocks/>
                    </p:cNvSpPr>
                    <p:nvPr/>
                  </p:nvSpPr>
                  <p:spPr bwMode="auto">
                    <a:xfrm flipH="1">
                      <a:off x="2940418" y="4332394"/>
                      <a:ext cx="11905" cy="25975"/>
                    </a:xfrm>
                    <a:custGeom>
                      <a:avLst/>
                      <a:gdLst>
                        <a:gd name="T0" fmla="*/ 0 w 6"/>
                        <a:gd name="T1" fmla="*/ 8 h 13"/>
                        <a:gd name="T2" fmla="*/ 1 w 6"/>
                        <a:gd name="T3" fmla="*/ 5 h 13"/>
                        <a:gd name="T4" fmla="*/ 3 w 6"/>
                        <a:gd name="T5" fmla="*/ 1 h 13"/>
                        <a:gd name="T6" fmla="*/ 3 w 6"/>
                        <a:gd name="T7" fmla="*/ 0 h 13"/>
                        <a:gd name="T8" fmla="*/ 4 w 6"/>
                        <a:gd name="T9" fmla="*/ 0 h 13"/>
                        <a:gd name="T10" fmla="*/ 3 w 6"/>
                        <a:gd name="T11" fmla="*/ 5 h 13"/>
                        <a:gd name="T12" fmla="*/ 3 w 6"/>
                        <a:gd name="T13" fmla="*/ 9 h 13"/>
                        <a:gd name="T14" fmla="*/ 6 w 6"/>
                        <a:gd name="T15" fmla="*/ 11 h 13"/>
                        <a:gd name="T16" fmla="*/ 5 w 6"/>
                        <a:gd name="T17" fmla="*/ 12 h 13"/>
                        <a:gd name="T18" fmla="*/ 2 w 6"/>
                        <a:gd name="T19" fmla="*/ 12 h 13"/>
                        <a:gd name="T20" fmla="*/ 0 w 6"/>
                        <a:gd name="T21" fmla="*/ 8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6" h="13">
                          <a:moveTo>
                            <a:pt x="0" y="8"/>
                          </a:moveTo>
                          <a:cubicBezTo>
                            <a:pt x="0" y="7"/>
                            <a:pt x="0" y="6"/>
                            <a:pt x="1" y="5"/>
                          </a:cubicBezTo>
                          <a:cubicBezTo>
                            <a:pt x="1" y="4"/>
                            <a:pt x="3" y="1"/>
                            <a:pt x="3" y="1"/>
                          </a:cubicBezTo>
                          <a:cubicBezTo>
                            <a:pt x="3" y="1"/>
                            <a:pt x="3" y="0"/>
                            <a:pt x="3" y="0"/>
                          </a:cubicBezTo>
                          <a:cubicBezTo>
                            <a:pt x="3" y="0"/>
                            <a:pt x="4" y="0"/>
                            <a:pt x="4" y="0"/>
                          </a:cubicBezTo>
                          <a:cubicBezTo>
                            <a:pt x="5" y="1"/>
                            <a:pt x="3" y="4"/>
                            <a:pt x="3" y="5"/>
                          </a:cubicBezTo>
                          <a:cubicBezTo>
                            <a:pt x="3" y="6"/>
                            <a:pt x="3" y="9"/>
                            <a:pt x="3" y="9"/>
                          </a:cubicBezTo>
                          <a:cubicBezTo>
                            <a:pt x="4" y="10"/>
                            <a:pt x="6" y="11"/>
                            <a:pt x="6" y="11"/>
                          </a:cubicBezTo>
                          <a:cubicBezTo>
                            <a:pt x="6" y="12"/>
                            <a:pt x="6" y="12"/>
                            <a:pt x="5" y="12"/>
                          </a:cubicBezTo>
                          <a:cubicBezTo>
                            <a:pt x="4" y="13"/>
                            <a:pt x="2" y="13"/>
                            <a:pt x="2" y="12"/>
                          </a:cubicBezTo>
                          <a:cubicBezTo>
                            <a:pt x="2" y="12"/>
                            <a:pt x="0" y="9"/>
                            <a:pt x="0" y="8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83" name="Freeform 119"/>
                    <p:cNvSpPr>
                      <a:spLocks/>
                    </p:cNvSpPr>
                    <p:nvPr/>
                  </p:nvSpPr>
                  <p:spPr bwMode="auto">
                    <a:xfrm flipH="1">
                      <a:off x="2960981" y="4325900"/>
                      <a:ext cx="5411" cy="8658"/>
                    </a:xfrm>
                    <a:custGeom>
                      <a:avLst/>
                      <a:gdLst>
                        <a:gd name="T0" fmla="*/ 1 w 3"/>
                        <a:gd name="T1" fmla="*/ 4 h 4"/>
                        <a:gd name="T2" fmla="*/ 3 w 3"/>
                        <a:gd name="T3" fmla="*/ 2 h 4"/>
                        <a:gd name="T4" fmla="*/ 1 w 3"/>
                        <a:gd name="T5" fmla="*/ 4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1" y="4"/>
                          </a:moveTo>
                          <a:cubicBezTo>
                            <a:pt x="0" y="3"/>
                            <a:pt x="1" y="0"/>
                            <a:pt x="3" y="2"/>
                          </a:cubicBezTo>
                          <a:cubicBezTo>
                            <a:pt x="2" y="2"/>
                            <a:pt x="3" y="4"/>
                            <a:pt x="1" y="4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84" name="Freeform 120"/>
                    <p:cNvSpPr>
                      <a:spLocks/>
                    </p:cNvSpPr>
                    <p:nvPr/>
                  </p:nvSpPr>
                  <p:spPr bwMode="auto">
                    <a:xfrm flipH="1">
                      <a:off x="2926348" y="4297761"/>
                      <a:ext cx="7576" cy="7576"/>
                    </a:xfrm>
                    <a:custGeom>
                      <a:avLst/>
                      <a:gdLst>
                        <a:gd name="T0" fmla="*/ 1 w 4"/>
                        <a:gd name="T1" fmla="*/ 3 h 4"/>
                        <a:gd name="T2" fmla="*/ 2 w 4"/>
                        <a:gd name="T3" fmla="*/ 1 h 4"/>
                        <a:gd name="T4" fmla="*/ 4 w 4"/>
                        <a:gd name="T5" fmla="*/ 1 h 4"/>
                        <a:gd name="T6" fmla="*/ 1 w 4"/>
                        <a:gd name="T7" fmla="*/ 3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4" h="4">
                          <a:moveTo>
                            <a:pt x="1" y="3"/>
                          </a:moveTo>
                          <a:cubicBezTo>
                            <a:pt x="0" y="3"/>
                            <a:pt x="1" y="2"/>
                            <a:pt x="2" y="1"/>
                          </a:cubicBezTo>
                          <a:cubicBezTo>
                            <a:pt x="2" y="0"/>
                            <a:pt x="4" y="0"/>
                            <a:pt x="4" y="1"/>
                          </a:cubicBezTo>
                          <a:cubicBezTo>
                            <a:pt x="3" y="2"/>
                            <a:pt x="1" y="4"/>
                            <a:pt x="1" y="3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85" name="Freeform 121"/>
                    <p:cNvSpPr>
                      <a:spLocks/>
                    </p:cNvSpPr>
                    <p:nvPr/>
                  </p:nvSpPr>
                  <p:spPr bwMode="auto">
                    <a:xfrm flipH="1">
                      <a:off x="3049728" y="4492572"/>
                      <a:ext cx="6494" cy="8658"/>
                    </a:xfrm>
                    <a:custGeom>
                      <a:avLst/>
                      <a:gdLst>
                        <a:gd name="T0" fmla="*/ 3 w 3"/>
                        <a:gd name="T1" fmla="*/ 0 h 4"/>
                        <a:gd name="T2" fmla="*/ 2 w 3"/>
                        <a:gd name="T3" fmla="*/ 1 h 4"/>
                        <a:gd name="T4" fmla="*/ 2 w 3"/>
                        <a:gd name="T5" fmla="*/ 4 h 4"/>
                        <a:gd name="T6" fmla="*/ 0 w 3"/>
                        <a:gd name="T7" fmla="*/ 3 h 4"/>
                        <a:gd name="T8" fmla="*/ 0 w 3"/>
                        <a:gd name="T9" fmla="*/ 1 h 4"/>
                        <a:gd name="T10" fmla="*/ 3 w 3"/>
                        <a:gd name="T11" fmla="*/ 0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3" y="0"/>
                            <a:pt x="3" y="1"/>
                            <a:pt x="2" y="1"/>
                          </a:cubicBezTo>
                          <a:cubicBezTo>
                            <a:pt x="1" y="1"/>
                            <a:pt x="2" y="3"/>
                            <a:pt x="2" y="4"/>
                          </a:cubicBezTo>
                          <a:cubicBezTo>
                            <a:pt x="1" y="4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1"/>
                          </a:cubicBezTo>
                          <a:cubicBezTo>
                            <a:pt x="1" y="1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86" name="Freeform 122"/>
                    <p:cNvSpPr>
                      <a:spLocks/>
                    </p:cNvSpPr>
                    <p:nvPr/>
                  </p:nvSpPr>
                  <p:spPr bwMode="auto">
                    <a:xfrm flipH="1">
                      <a:off x="2964228" y="4561838"/>
                      <a:ext cx="2165" cy="4329"/>
                    </a:xfrm>
                    <a:custGeom>
                      <a:avLst/>
                      <a:gdLst>
                        <a:gd name="T0" fmla="*/ 1 w 1"/>
                        <a:gd name="T1" fmla="*/ 1 h 2"/>
                        <a:gd name="T2" fmla="*/ 1 w 1"/>
                        <a:gd name="T3" fmla="*/ 1 h 2"/>
                        <a:gd name="T4" fmla="*/ 0 w 1"/>
                        <a:gd name="T5" fmla="*/ 2 h 2"/>
                        <a:gd name="T6" fmla="*/ 1 w 1"/>
                        <a:gd name="T7" fmla="*/ 1 h 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1"/>
                          </a:cubicBezTo>
                          <a:cubicBezTo>
                            <a:pt x="1" y="1"/>
                            <a:pt x="1" y="2"/>
                            <a:pt x="0" y="2"/>
                          </a:cubicBezTo>
                          <a:cubicBezTo>
                            <a:pt x="0" y="2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87" name="Freeform 123"/>
                    <p:cNvSpPr>
                      <a:spLocks/>
                    </p:cNvSpPr>
                    <p:nvPr/>
                  </p:nvSpPr>
                  <p:spPr bwMode="auto">
                    <a:xfrm flipH="1">
                      <a:off x="2968557" y="4566167"/>
                      <a:ext cx="22728" cy="11905"/>
                    </a:xfrm>
                    <a:custGeom>
                      <a:avLst/>
                      <a:gdLst>
                        <a:gd name="T0" fmla="*/ 7 w 11"/>
                        <a:gd name="T1" fmla="*/ 3 h 6"/>
                        <a:gd name="T2" fmla="*/ 5 w 11"/>
                        <a:gd name="T3" fmla="*/ 3 h 6"/>
                        <a:gd name="T4" fmla="*/ 2 w 11"/>
                        <a:gd name="T5" fmla="*/ 5 h 6"/>
                        <a:gd name="T6" fmla="*/ 0 w 11"/>
                        <a:gd name="T7" fmla="*/ 6 h 6"/>
                        <a:gd name="T8" fmla="*/ 1 w 11"/>
                        <a:gd name="T9" fmla="*/ 4 h 6"/>
                        <a:gd name="T10" fmla="*/ 4 w 11"/>
                        <a:gd name="T11" fmla="*/ 1 h 6"/>
                        <a:gd name="T12" fmla="*/ 6 w 11"/>
                        <a:gd name="T13" fmla="*/ 1 h 6"/>
                        <a:gd name="T14" fmla="*/ 8 w 11"/>
                        <a:gd name="T15" fmla="*/ 0 h 6"/>
                        <a:gd name="T16" fmla="*/ 11 w 11"/>
                        <a:gd name="T17" fmla="*/ 1 h 6"/>
                        <a:gd name="T18" fmla="*/ 10 w 11"/>
                        <a:gd name="T19" fmla="*/ 3 h 6"/>
                        <a:gd name="T20" fmla="*/ 8 w 11"/>
                        <a:gd name="T21" fmla="*/ 3 h 6"/>
                        <a:gd name="T22" fmla="*/ 7 w 11"/>
                        <a:gd name="T23" fmla="*/ 3 h 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1" h="6">
                          <a:moveTo>
                            <a:pt x="7" y="3"/>
                          </a:moveTo>
                          <a:cubicBezTo>
                            <a:pt x="6" y="3"/>
                            <a:pt x="5" y="4"/>
                            <a:pt x="5" y="3"/>
                          </a:cubicBezTo>
                          <a:cubicBezTo>
                            <a:pt x="4" y="3"/>
                            <a:pt x="2" y="4"/>
                            <a:pt x="2" y="5"/>
                          </a:cubicBezTo>
                          <a:cubicBezTo>
                            <a:pt x="2" y="5"/>
                            <a:pt x="1" y="6"/>
                            <a:pt x="0" y="6"/>
                          </a:cubicBezTo>
                          <a:cubicBezTo>
                            <a:pt x="0" y="6"/>
                            <a:pt x="0" y="4"/>
                            <a:pt x="1" y="4"/>
                          </a:cubicBezTo>
                          <a:cubicBezTo>
                            <a:pt x="2" y="3"/>
                            <a:pt x="4" y="1"/>
                            <a:pt x="4" y="1"/>
                          </a:cubicBezTo>
                          <a:cubicBezTo>
                            <a:pt x="4" y="1"/>
                            <a:pt x="6" y="1"/>
                            <a:pt x="6" y="1"/>
                          </a:cubicBezTo>
                          <a:cubicBezTo>
                            <a:pt x="6" y="1"/>
                            <a:pt x="8" y="1"/>
                            <a:pt x="8" y="0"/>
                          </a:cubicBezTo>
                          <a:cubicBezTo>
                            <a:pt x="9" y="0"/>
                            <a:pt x="11" y="1"/>
                            <a:pt x="11" y="1"/>
                          </a:cubicBezTo>
                          <a:cubicBezTo>
                            <a:pt x="10" y="1"/>
                            <a:pt x="10" y="3"/>
                            <a:pt x="10" y="3"/>
                          </a:cubicBezTo>
                          <a:cubicBezTo>
                            <a:pt x="10" y="3"/>
                            <a:pt x="8" y="3"/>
                            <a:pt x="8" y="3"/>
                          </a:cubicBezTo>
                          <a:cubicBezTo>
                            <a:pt x="7" y="3"/>
                            <a:pt x="7" y="2"/>
                            <a:pt x="7" y="3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88" name="Freeform 124"/>
                    <p:cNvSpPr>
                      <a:spLocks/>
                    </p:cNvSpPr>
                    <p:nvPr/>
                  </p:nvSpPr>
                  <p:spPr bwMode="auto">
                    <a:xfrm flipH="1">
                      <a:off x="2975051" y="4575908"/>
                      <a:ext cx="3247" cy="2165"/>
                    </a:xfrm>
                    <a:custGeom>
                      <a:avLst/>
                      <a:gdLst>
                        <a:gd name="T0" fmla="*/ 1 w 2"/>
                        <a:gd name="T1" fmla="*/ 0 h 1"/>
                        <a:gd name="T2" fmla="*/ 1 w 2"/>
                        <a:gd name="T3" fmla="*/ 0 h 1"/>
                        <a:gd name="T4" fmla="*/ 0 w 2"/>
                        <a:gd name="T5" fmla="*/ 1 h 1"/>
                        <a:gd name="T6" fmla="*/ 1 w 2"/>
                        <a:gd name="T7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1" y="0"/>
                          </a:moveTo>
                          <a:cubicBezTo>
                            <a:pt x="2" y="0"/>
                            <a:pt x="2" y="0"/>
                            <a:pt x="1" y="0"/>
                          </a:cubicBezTo>
                          <a:cubicBezTo>
                            <a:pt x="1" y="0"/>
                            <a:pt x="0" y="1"/>
                            <a:pt x="0" y="1"/>
                          </a:cubicBezTo>
                          <a:cubicBezTo>
                            <a:pt x="0" y="1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89" name="Freeform 125"/>
                    <p:cNvSpPr>
                      <a:spLocks/>
                    </p:cNvSpPr>
                    <p:nvPr/>
                  </p:nvSpPr>
                  <p:spPr bwMode="auto">
                    <a:xfrm flipH="1">
                      <a:off x="2986956" y="4566167"/>
                      <a:ext cx="2165" cy="2165"/>
                    </a:xfrm>
                    <a:custGeom>
                      <a:avLst/>
                      <a:gdLst>
                        <a:gd name="T0" fmla="*/ 1 w 1"/>
                        <a:gd name="T1" fmla="*/ 1 h 1"/>
                        <a:gd name="T2" fmla="*/ 1 w 1"/>
                        <a:gd name="T3" fmla="*/ 1 h 1"/>
                        <a:gd name="T4" fmla="*/ 1 w 1"/>
                        <a:gd name="T5" fmla="*/ 0 h 1"/>
                        <a:gd name="T6" fmla="*/ 1 w 1"/>
                        <a:gd name="T7" fmla="*/ 1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1"/>
                            <a:pt x="1" y="1"/>
                            <a:pt x="1" y="1"/>
                          </a:cubicBezTo>
                          <a:cubicBezTo>
                            <a:pt x="0" y="1"/>
                            <a:pt x="0" y="0"/>
                            <a:pt x="1" y="0"/>
                          </a:cubicBezTo>
                          <a:cubicBezTo>
                            <a:pt x="1" y="0"/>
                            <a:pt x="1" y="1"/>
                            <a:pt x="1" y="1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0" name="Freeform 126"/>
                    <p:cNvSpPr>
                      <a:spLocks/>
                    </p:cNvSpPr>
                    <p:nvPr/>
                  </p:nvSpPr>
                  <p:spPr bwMode="auto">
                    <a:xfrm flipH="1">
                      <a:off x="2982627" y="4561838"/>
                      <a:ext cx="2165" cy="4329"/>
                    </a:xfrm>
                    <a:custGeom>
                      <a:avLst/>
                      <a:gdLst>
                        <a:gd name="T0" fmla="*/ 0 w 1"/>
                        <a:gd name="T1" fmla="*/ 2 h 2"/>
                        <a:gd name="T2" fmla="*/ 0 w 1"/>
                        <a:gd name="T3" fmla="*/ 1 h 2"/>
                        <a:gd name="T4" fmla="*/ 1 w 1"/>
                        <a:gd name="T5" fmla="*/ 0 h 2"/>
                        <a:gd name="T6" fmla="*/ 0 w 1"/>
                        <a:gd name="T7" fmla="*/ 2 h 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0"/>
                            <a:pt x="1" y="0"/>
                          </a:cubicBezTo>
                          <a:cubicBezTo>
                            <a:pt x="1" y="1"/>
                            <a:pt x="1" y="2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1" name="Freeform 127"/>
                    <p:cNvSpPr>
                      <a:spLocks/>
                    </p:cNvSpPr>
                    <p:nvPr/>
                  </p:nvSpPr>
                  <p:spPr bwMode="auto">
                    <a:xfrm flipH="1">
                      <a:off x="2975051" y="4561838"/>
                      <a:ext cx="5411" cy="4329"/>
                    </a:xfrm>
                    <a:custGeom>
                      <a:avLst/>
                      <a:gdLst>
                        <a:gd name="T0" fmla="*/ 1 w 3"/>
                        <a:gd name="T1" fmla="*/ 2 h 2"/>
                        <a:gd name="T2" fmla="*/ 1 w 3"/>
                        <a:gd name="T3" fmla="*/ 2 h 2"/>
                        <a:gd name="T4" fmla="*/ 0 w 3"/>
                        <a:gd name="T5" fmla="*/ 1 h 2"/>
                        <a:gd name="T6" fmla="*/ 2 w 3"/>
                        <a:gd name="T7" fmla="*/ 1 h 2"/>
                        <a:gd name="T8" fmla="*/ 3 w 3"/>
                        <a:gd name="T9" fmla="*/ 1 h 2"/>
                        <a:gd name="T10" fmla="*/ 1 w 3"/>
                        <a:gd name="T11" fmla="*/ 2 h 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1" y="2"/>
                          </a:moveTo>
                          <a:cubicBezTo>
                            <a:pt x="1" y="2"/>
                            <a:pt x="1" y="2"/>
                            <a:pt x="1" y="2"/>
                          </a:cubicBezTo>
                          <a:cubicBezTo>
                            <a:pt x="0" y="2"/>
                            <a:pt x="0" y="1"/>
                            <a:pt x="0" y="1"/>
                          </a:cubicBezTo>
                          <a:cubicBezTo>
                            <a:pt x="1" y="1"/>
                            <a:pt x="2" y="1"/>
                            <a:pt x="2" y="1"/>
                          </a:cubicBezTo>
                          <a:cubicBezTo>
                            <a:pt x="2" y="0"/>
                            <a:pt x="3" y="1"/>
                            <a:pt x="3" y="1"/>
                          </a:cubicBezTo>
                          <a:cubicBezTo>
                            <a:pt x="2" y="2"/>
                            <a:pt x="1" y="2"/>
                            <a:pt x="1" y="2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2" name="Freeform 128"/>
                    <p:cNvSpPr>
                      <a:spLocks/>
                    </p:cNvSpPr>
                    <p:nvPr/>
                  </p:nvSpPr>
                  <p:spPr bwMode="auto">
                    <a:xfrm flipH="1">
                      <a:off x="2712055" y="4376767"/>
                      <a:ext cx="18399" cy="11905"/>
                    </a:xfrm>
                    <a:custGeom>
                      <a:avLst/>
                      <a:gdLst>
                        <a:gd name="T0" fmla="*/ 8 w 9"/>
                        <a:gd name="T1" fmla="*/ 4 h 6"/>
                        <a:gd name="T2" fmla="*/ 8 w 9"/>
                        <a:gd name="T3" fmla="*/ 5 h 6"/>
                        <a:gd name="T4" fmla="*/ 5 w 9"/>
                        <a:gd name="T5" fmla="*/ 4 h 6"/>
                        <a:gd name="T6" fmla="*/ 1 w 9"/>
                        <a:gd name="T7" fmla="*/ 5 h 6"/>
                        <a:gd name="T8" fmla="*/ 0 w 9"/>
                        <a:gd name="T9" fmla="*/ 5 h 6"/>
                        <a:gd name="T10" fmla="*/ 0 w 9"/>
                        <a:gd name="T11" fmla="*/ 4 h 6"/>
                        <a:gd name="T12" fmla="*/ 2 w 9"/>
                        <a:gd name="T13" fmla="*/ 3 h 6"/>
                        <a:gd name="T14" fmla="*/ 2 w 9"/>
                        <a:gd name="T15" fmla="*/ 1 h 6"/>
                        <a:gd name="T16" fmla="*/ 4 w 9"/>
                        <a:gd name="T17" fmla="*/ 0 h 6"/>
                        <a:gd name="T18" fmla="*/ 8 w 9"/>
                        <a:gd name="T19" fmla="*/ 4 h 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9" h="6">
                          <a:moveTo>
                            <a:pt x="8" y="4"/>
                          </a:moveTo>
                          <a:cubicBezTo>
                            <a:pt x="8" y="5"/>
                            <a:pt x="9" y="5"/>
                            <a:pt x="8" y="5"/>
                          </a:cubicBezTo>
                          <a:cubicBezTo>
                            <a:pt x="8" y="5"/>
                            <a:pt x="6" y="4"/>
                            <a:pt x="5" y="4"/>
                          </a:cubicBezTo>
                          <a:cubicBezTo>
                            <a:pt x="4" y="4"/>
                            <a:pt x="1" y="5"/>
                            <a:pt x="1" y="5"/>
                          </a:cubicBezTo>
                          <a:cubicBezTo>
                            <a:pt x="1" y="6"/>
                            <a:pt x="0" y="5"/>
                            <a:pt x="0" y="5"/>
                          </a:cubicBezTo>
                          <a:cubicBezTo>
                            <a:pt x="1" y="5"/>
                            <a:pt x="0" y="4"/>
                            <a:pt x="0" y="4"/>
                          </a:cubicBezTo>
                          <a:cubicBezTo>
                            <a:pt x="1" y="4"/>
                            <a:pt x="2" y="3"/>
                            <a:pt x="2" y="3"/>
                          </a:cubicBezTo>
                          <a:cubicBezTo>
                            <a:pt x="2" y="2"/>
                            <a:pt x="2" y="1"/>
                            <a:pt x="2" y="1"/>
                          </a:cubicBezTo>
                          <a:cubicBezTo>
                            <a:pt x="2" y="1"/>
                            <a:pt x="4" y="0"/>
                            <a:pt x="4" y="0"/>
                          </a:cubicBezTo>
                          <a:cubicBezTo>
                            <a:pt x="4" y="0"/>
                            <a:pt x="7" y="2"/>
                            <a:pt x="8" y="4"/>
                          </a:cubicBez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3" name="Freeform 129"/>
                    <p:cNvSpPr>
                      <a:spLocks/>
                    </p:cNvSpPr>
                    <p:nvPr/>
                  </p:nvSpPr>
                  <p:spPr bwMode="auto">
                    <a:xfrm flipH="1">
                      <a:off x="3072456" y="4464433"/>
                      <a:ext cx="0" cy="2165"/>
                    </a:xfrm>
                    <a:custGeom>
                      <a:avLst/>
                      <a:gdLst>
                        <a:gd name="T0" fmla="*/ 0 h 1"/>
                        <a:gd name="T1" fmla="*/ 1 h 1"/>
                        <a:gd name="T2" fmla="*/ 0 h 1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D1ECF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4" name="Freeform 130"/>
                    <p:cNvSpPr>
                      <a:spLocks/>
                    </p:cNvSpPr>
                    <p:nvPr/>
                  </p:nvSpPr>
                  <p:spPr bwMode="auto">
                    <a:xfrm flipH="1">
                      <a:off x="3011848" y="4494736"/>
                      <a:ext cx="0" cy="2165"/>
                    </a:xfrm>
                    <a:custGeom>
                      <a:avLst/>
                      <a:gdLst>
                        <a:gd name="T0" fmla="*/ 0 h 1"/>
                        <a:gd name="T1" fmla="*/ 1 h 1"/>
                        <a:gd name="T2" fmla="*/ 0 h 1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D1ECF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5" name="Freeform 131"/>
                    <p:cNvSpPr>
                      <a:spLocks noEditPoints="1"/>
                    </p:cNvSpPr>
                    <p:nvPr/>
                  </p:nvSpPr>
                  <p:spPr bwMode="auto">
                    <a:xfrm flipH="1">
                      <a:off x="1493402" y="4841068"/>
                      <a:ext cx="327932" cy="327932"/>
                    </a:xfrm>
                    <a:custGeom>
                      <a:avLst/>
                      <a:gdLst>
                        <a:gd name="T0" fmla="*/ 81 w 161"/>
                        <a:gd name="T1" fmla="*/ 0 h 161"/>
                        <a:gd name="T2" fmla="*/ 0 w 161"/>
                        <a:gd name="T3" fmla="*/ 81 h 161"/>
                        <a:gd name="T4" fmla="*/ 81 w 161"/>
                        <a:gd name="T5" fmla="*/ 161 h 161"/>
                        <a:gd name="T6" fmla="*/ 161 w 161"/>
                        <a:gd name="T7" fmla="*/ 81 h 161"/>
                        <a:gd name="T8" fmla="*/ 81 w 161"/>
                        <a:gd name="T9" fmla="*/ 0 h 161"/>
                        <a:gd name="T10" fmla="*/ 81 w 161"/>
                        <a:gd name="T11" fmla="*/ 98 h 161"/>
                        <a:gd name="T12" fmla="*/ 63 w 161"/>
                        <a:gd name="T13" fmla="*/ 81 h 161"/>
                        <a:gd name="T14" fmla="*/ 81 w 161"/>
                        <a:gd name="T15" fmla="*/ 63 h 161"/>
                        <a:gd name="T16" fmla="*/ 98 w 161"/>
                        <a:gd name="T17" fmla="*/ 81 h 161"/>
                        <a:gd name="T18" fmla="*/ 81 w 161"/>
                        <a:gd name="T19" fmla="*/ 98 h 1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61" h="161">
                          <a:moveTo>
                            <a:pt x="81" y="0"/>
                          </a:moveTo>
                          <a:cubicBezTo>
                            <a:pt x="36" y="0"/>
                            <a:pt x="0" y="36"/>
                            <a:pt x="0" y="81"/>
                          </a:cubicBezTo>
                          <a:cubicBezTo>
                            <a:pt x="0" y="125"/>
                            <a:pt x="36" y="161"/>
                            <a:pt x="81" y="161"/>
                          </a:cubicBezTo>
                          <a:cubicBezTo>
                            <a:pt x="125" y="161"/>
                            <a:pt x="161" y="125"/>
                            <a:pt x="161" y="81"/>
                          </a:cubicBezTo>
                          <a:cubicBezTo>
                            <a:pt x="161" y="36"/>
                            <a:pt x="125" y="0"/>
                            <a:pt x="81" y="0"/>
                          </a:cubicBezTo>
                          <a:close/>
                          <a:moveTo>
                            <a:pt x="81" y="98"/>
                          </a:moveTo>
                          <a:cubicBezTo>
                            <a:pt x="71" y="98"/>
                            <a:pt x="63" y="90"/>
                            <a:pt x="63" y="81"/>
                          </a:cubicBezTo>
                          <a:cubicBezTo>
                            <a:pt x="63" y="71"/>
                            <a:pt x="71" y="63"/>
                            <a:pt x="81" y="63"/>
                          </a:cubicBezTo>
                          <a:cubicBezTo>
                            <a:pt x="90" y="63"/>
                            <a:pt x="98" y="71"/>
                            <a:pt x="98" y="81"/>
                          </a:cubicBezTo>
                          <a:cubicBezTo>
                            <a:pt x="98" y="90"/>
                            <a:pt x="90" y="98"/>
                            <a:pt x="81" y="98"/>
                          </a:cubicBezTo>
                          <a:close/>
                        </a:path>
                      </a:pathLst>
                    </a:custGeom>
                    <a:solidFill>
                      <a:srgbClr val="9BBB5C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6" name="Rectangle 132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1635182" y="4808599"/>
                      <a:ext cx="43291" cy="3463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7" name="Freeform 133"/>
                    <p:cNvSpPr>
                      <a:spLocks/>
                    </p:cNvSpPr>
                    <p:nvPr/>
                  </p:nvSpPr>
                  <p:spPr bwMode="auto">
                    <a:xfrm flipH="1">
                      <a:off x="1719600" y="4824833"/>
                      <a:ext cx="54114" cy="50867"/>
                    </a:xfrm>
                    <a:custGeom>
                      <a:avLst/>
                      <a:gdLst>
                        <a:gd name="T0" fmla="*/ 35 w 50"/>
                        <a:gd name="T1" fmla="*/ 0 h 47"/>
                        <a:gd name="T2" fmla="*/ 0 w 50"/>
                        <a:gd name="T3" fmla="*/ 19 h 47"/>
                        <a:gd name="T4" fmla="*/ 17 w 50"/>
                        <a:gd name="T5" fmla="*/ 47 h 47"/>
                        <a:gd name="T6" fmla="*/ 50 w 50"/>
                        <a:gd name="T7" fmla="*/ 26 h 47"/>
                        <a:gd name="T8" fmla="*/ 35 w 50"/>
                        <a:gd name="T9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0" h="47">
                          <a:moveTo>
                            <a:pt x="35" y="0"/>
                          </a:moveTo>
                          <a:lnTo>
                            <a:pt x="0" y="19"/>
                          </a:lnTo>
                          <a:lnTo>
                            <a:pt x="17" y="47"/>
                          </a:lnTo>
                          <a:lnTo>
                            <a:pt x="50" y="26"/>
                          </a:lnTo>
                          <a:lnTo>
                            <a:pt x="3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8" name="Freeform 134"/>
                    <p:cNvSpPr>
                      <a:spLocks/>
                    </p:cNvSpPr>
                    <p:nvPr/>
                  </p:nvSpPr>
                  <p:spPr bwMode="auto">
                    <a:xfrm flipH="1">
                      <a:off x="1786702" y="4887606"/>
                      <a:ext cx="50867" cy="55197"/>
                    </a:xfrm>
                    <a:custGeom>
                      <a:avLst/>
                      <a:gdLst>
                        <a:gd name="T0" fmla="*/ 19 w 47"/>
                        <a:gd name="T1" fmla="*/ 0 h 51"/>
                        <a:gd name="T2" fmla="*/ 0 w 47"/>
                        <a:gd name="T3" fmla="*/ 36 h 51"/>
                        <a:gd name="T4" fmla="*/ 27 w 47"/>
                        <a:gd name="T5" fmla="*/ 51 h 51"/>
                        <a:gd name="T6" fmla="*/ 47 w 47"/>
                        <a:gd name="T7" fmla="*/ 17 h 51"/>
                        <a:gd name="T8" fmla="*/ 19 w 47"/>
                        <a:gd name="T9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7" h="51">
                          <a:moveTo>
                            <a:pt x="19" y="0"/>
                          </a:moveTo>
                          <a:lnTo>
                            <a:pt x="0" y="36"/>
                          </a:lnTo>
                          <a:lnTo>
                            <a:pt x="27" y="51"/>
                          </a:lnTo>
                          <a:lnTo>
                            <a:pt x="47" y="17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9" name="Rectangle 135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1819170" y="4982847"/>
                      <a:ext cx="34633" cy="43291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0" name="Freeform 136"/>
                    <p:cNvSpPr>
                      <a:spLocks/>
                    </p:cNvSpPr>
                    <p:nvPr/>
                  </p:nvSpPr>
                  <p:spPr bwMode="auto">
                    <a:xfrm flipH="1">
                      <a:off x="1786702" y="5067265"/>
                      <a:ext cx="50867" cy="54114"/>
                    </a:xfrm>
                    <a:custGeom>
                      <a:avLst/>
                      <a:gdLst>
                        <a:gd name="T0" fmla="*/ 0 w 47"/>
                        <a:gd name="T1" fmla="*/ 15 h 50"/>
                        <a:gd name="T2" fmla="*/ 19 w 47"/>
                        <a:gd name="T3" fmla="*/ 50 h 50"/>
                        <a:gd name="T4" fmla="*/ 47 w 47"/>
                        <a:gd name="T5" fmla="*/ 33 h 50"/>
                        <a:gd name="T6" fmla="*/ 27 w 47"/>
                        <a:gd name="T7" fmla="*/ 0 h 50"/>
                        <a:gd name="T8" fmla="*/ 0 w 47"/>
                        <a:gd name="T9" fmla="*/ 15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7" h="50">
                          <a:moveTo>
                            <a:pt x="0" y="15"/>
                          </a:moveTo>
                          <a:lnTo>
                            <a:pt x="19" y="50"/>
                          </a:lnTo>
                          <a:lnTo>
                            <a:pt x="47" y="33"/>
                          </a:lnTo>
                          <a:lnTo>
                            <a:pt x="27" y="0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1" name="Freeform 137"/>
                    <p:cNvSpPr>
                      <a:spLocks/>
                    </p:cNvSpPr>
                    <p:nvPr/>
                  </p:nvSpPr>
                  <p:spPr bwMode="auto">
                    <a:xfrm flipH="1">
                      <a:off x="1719600" y="5134367"/>
                      <a:ext cx="54114" cy="50867"/>
                    </a:xfrm>
                    <a:custGeom>
                      <a:avLst/>
                      <a:gdLst>
                        <a:gd name="T0" fmla="*/ 0 w 50"/>
                        <a:gd name="T1" fmla="*/ 28 h 47"/>
                        <a:gd name="T2" fmla="*/ 35 w 50"/>
                        <a:gd name="T3" fmla="*/ 47 h 47"/>
                        <a:gd name="T4" fmla="*/ 50 w 50"/>
                        <a:gd name="T5" fmla="*/ 20 h 47"/>
                        <a:gd name="T6" fmla="*/ 17 w 50"/>
                        <a:gd name="T7" fmla="*/ 0 h 47"/>
                        <a:gd name="T8" fmla="*/ 0 w 50"/>
                        <a:gd name="T9" fmla="*/ 28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0" h="47">
                          <a:moveTo>
                            <a:pt x="0" y="28"/>
                          </a:moveTo>
                          <a:lnTo>
                            <a:pt x="35" y="47"/>
                          </a:lnTo>
                          <a:lnTo>
                            <a:pt x="50" y="20"/>
                          </a:lnTo>
                          <a:lnTo>
                            <a:pt x="17" y="0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2" name="Rectangle 138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1635182" y="5166835"/>
                      <a:ext cx="43291" cy="3463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3" name="Freeform 139"/>
                    <p:cNvSpPr>
                      <a:spLocks/>
                    </p:cNvSpPr>
                    <p:nvPr/>
                  </p:nvSpPr>
                  <p:spPr bwMode="auto">
                    <a:xfrm flipH="1">
                      <a:off x="1539941" y="5134367"/>
                      <a:ext cx="55197" cy="50867"/>
                    </a:xfrm>
                    <a:custGeom>
                      <a:avLst/>
                      <a:gdLst>
                        <a:gd name="T0" fmla="*/ 15 w 51"/>
                        <a:gd name="T1" fmla="*/ 47 h 47"/>
                        <a:gd name="T2" fmla="*/ 51 w 51"/>
                        <a:gd name="T3" fmla="*/ 28 h 47"/>
                        <a:gd name="T4" fmla="*/ 34 w 51"/>
                        <a:gd name="T5" fmla="*/ 0 h 47"/>
                        <a:gd name="T6" fmla="*/ 0 w 51"/>
                        <a:gd name="T7" fmla="*/ 20 h 47"/>
                        <a:gd name="T8" fmla="*/ 15 w 51"/>
                        <a:gd name="T9" fmla="*/ 47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1" h="47">
                          <a:moveTo>
                            <a:pt x="15" y="47"/>
                          </a:moveTo>
                          <a:lnTo>
                            <a:pt x="51" y="28"/>
                          </a:lnTo>
                          <a:lnTo>
                            <a:pt x="34" y="0"/>
                          </a:lnTo>
                          <a:lnTo>
                            <a:pt x="0" y="20"/>
                          </a:lnTo>
                          <a:lnTo>
                            <a:pt x="15" y="4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4" name="Freeform 140"/>
                    <p:cNvSpPr>
                      <a:spLocks/>
                    </p:cNvSpPr>
                    <p:nvPr/>
                  </p:nvSpPr>
                  <p:spPr bwMode="auto">
                    <a:xfrm flipH="1">
                      <a:off x="1477168" y="5067265"/>
                      <a:ext cx="50867" cy="54114"/>
                    </a:xfrm>
                    <a:custGeom>
                      <a:avLst/>
                      <a:gdLst>
                        <a:gd name="T0" fmla="*/ 28 w 47"/>
                        <a:gd name="T1" fmla="*/ 50 h 50"/>
                        <a:gd name="T2" fmla="*/ 47 w 47"/>
                        <a:gd name="T3" fmla="*/ 15 h 50"/>
                        <a:gd name="T4" fmla="*/ 21 w 47"/>
                        <a:gd name="T5" fmla="*/ 0 h 50"/>
                        <a:gd name="T6" fmla="*/ 0 w 47"/>
                        <a:gd name="T7" fmla="*/ 33 h 50"/>
                        <a:gd name="T8" fmla="*/ 28 w 47"/>
                        <a:gd name="T9" fmla="*/ 5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7" h="50">
                          <a:moveTo>
                            <a:pt x="28" y="50"/>
                          </a:moveTo>
                          <a:lnTo>
                            <a:pt x="47" y="15"/>
                          </a:lnTo>
                          <a:lnTo>
                            <a:pt x="21" y="0"/>
                          </a:lnTo>
                          <a:lnTo>
                            <a:pt x="0" y="33"/>
                          </a:lnTo>
                          <a:lnTo>
                            <a:pt x="28" y="5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5" name="Rectangle 141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1460934" y="4982847"/>
                      <a:ext cx="34633" cy="43291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6" name="Freeform 142"/>
                    <p:cNvSpPr>
                      <a:spLocks/>
                    </p:cNvSpPr>
                    <p:nvPr/>
                  </p:nvSpPr>
                  <p:spPr bwMode="auto">
                    <a:xfrm flipH="1">
                      <a:off x="1477168" y="4887606"/>
                      <a:ext cx="50867" cy="55197"/>
                    </a:xfrm>
                    <a:custGeom>
                      <a:avLst/>
                      <a:gdLst>
                        <a:gd name="T0" fmla="*/ 47 w 47"/>
                        <a:gd name="T1" fmla="*/ 36 h 51"/>
                        <a:gd name="T2" fmla="*/ 28 w 47"/>
                        <a:gd name="T3" fmla="*/ 0 h 51"/>
                        <a:gd name="T4" fmla="*/ 0 w 47"/>
                        <a:gd name="T5" fmla="*/ 17 h 51"/>
                        <a:gd name="T6" fmla="*/ 21 w 47"/>
                        <a:gd name="T7" fmla="*/ 51 h 51"/>
                        <a:gd name="T8" fmla="*/ 47 w 47"/>
                        <a:gd name="T9" fmla="*/ 36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7" h="51">
                          <a:moveTo>
                            <a:pt x="47" y="36"/>
                          </a:moveTo>
                          <a:lnTo>
                            <a:pt x="28" y="0"/>
                          </a:lnTo>
                          <a:lnTo>
                            <a:pt x="0" y="17"/>
                          </a:lnTo>
                          <a:lnTo>
                            <a:pt x="21" y="51"/>
                          </a:lnTo>
                          <a:lnTo>
                            <a:pt x="47" y="3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7" name="Freeform 143"/>
                    <p:cNvSpPr>
                      <a:spLocks/>
                    </p:cNvSpPr>
                    <p:nvPr/>
                  </p:nvSpPr>
                  <p:spPr bwMode="auto">
                    <a:xfrm flipH="1">
                      <a:off x="1539941" y="4824833"/>
                      <a:ext cx="55197" cy="50867"/>
                    </a:xfrm>
                    <a:custGeom>
                      <a:avLst/>
                      <a:gdLst>
                        <a:gd name="T0" fmla="*/ 51 w 51"/>
                        <a:gd name="T1" fmla="*/ 19 h 47"/>
                        <a:gd name="T2" fmla="*/ 15 w 51"/>
                        <a:gd name="T3" fmla="*/ 0 h 47"/>
                        <a:gd name="T4" fmla="*/ 0 w 51"/>
                        <a:gd name="T5" fmla="*/ 26 h 47"/>
                        <a:gd name="T6" fmla="*/ 34 w 51"/>
                        <a:gd name="T7" fmla="*/ 47 h 47"/>
                        <a:gd name="T8" fmla="*/ 51 w 51"/>
                        <a:gd name="T9" fmla="*/ 19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1" h="47">
                          <a:moveTo>
                            <a:pt x="51" y="19"/>
                          </a:moveTo>
                          <a:lnTo>
                            <a:pt x="15" y="0"/>
                          </a:lnTo>
                          <a:lnTo>
                            <a:pt x="0" y="26"/>
                          </a:lnTo>
                          <a:lnTo>
                            <a:pt x="34" y="47"/>
                          </a:lnTo>
                          <a:lnTo>
                            <a:pt x="51" y="1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8" name="Freeform 144"/>
                    <p:cNvSpPr>
                      <a:spLocks noEditPoints="1"/>
                    </p:cNvSpPr>
                    <p:nvPr/>
                  </p:nvSpPr>
                  <p:spPr bwMode="auto">
                    <a:xfrm flipH="1">
                      <a:off x="1576738" y="4924403"/>
                      <a:ext cx="160178" cy="160178"/>
                    </a:xfrm>
                    <a:custGeom>
                      <a:avLst/>
                      <a:gdLst>
                        <a:gd name="T0" fmla="*/ 40 w 79"/>
                        <a:gd name="T1" fmla="*/ 0 h 79"/>
                        <a:gd name="T2" fmla="*/ 0 w 79"/>
                        <a:gd name="T3" fmla="*/ 40 h 79"/>
                        <a:gd name="T4" fmla="*/ 40 w 79"/>
                        <a:gd name="T5" fmla="*/ 79 h 79"/>
                        <a:gd name="T6" fmla="*/ 79 w 79"/>
                        <a:gd name="T7" fmla="*/ 40 h 79"/>
                        <a:gd name="T8" fmla="*/ 40 w 79"/>
                        <a:gd name="T9" fmla="*/ 0 h 79"/>
                        <a:gd name="T10" fmla="*/ 40 w 79"/>
                        <a:gd name="T11" fmla="*/ 57 h 79"/>
                        <a:gd name="T12" fmla="*/ 22 w 79"/>
                        <a:gd name="T13" fmla="*/ 40 h 79"/>
                        <a:gd name="T14" fmla="*/ 40 w 79"/>
                        <a:gd name="T15" fmla="*/ 22 h 79"/>
                        <a:gd name="T16" fmla="*/ 57 w 79"/>
                        <a:gd name="T17" fmla="*/ 40 h 79"/>
                        <a:gd name="T18" fmla="*/ 40 w 79"/>
                        <a:gd name="T19" fmla="*/ 57 h 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79" h="79">
                          <a:moveTo>
                            <a:pt x="40" y="0"/>
                          </a:moveTo>
                          <a:cubicBezTo>
                            <a:pt x="18" y="0"/>
                            <a:pt x="0" y="18"/>
                            <a:pt x="0" y="40"/>
                          </a:cubicBezTo>
                          <a:cubicBezTo>
                            <a:pt x="0" y="62"/>
                            <a:pt x="18" y="79"/>
                            <a:pt x="40" y="79"/>
                          </a:cubicBezTo>
                          <a:cubicBezTo>
                            <a:pt x="62" y="79"/>
                            <a:pt x="79" y="62"/>
                            <a:pt x="79" y="40"/>
                          </a:cubicBezTo>
                          <a:cubicBezTo>
                            <a:pt x="79" y="18"/>
                            <a:pt x="62" y="0"/>
                            <a:pt x="40" y="0"/>
                          </a:cubicBezTo>
                          <a:close/>
                          <a:moveTo>
                            <a:pt x="40" y="57"/>
                          </a:moveTo>
                          <a:cubicBezTo>
                            <a:pt x="30" y="57"/>
                            <a:pt x="22" y="49"/>
                            <a:pt x="22" y="40"/>
                          </a:cubicBezTo>
                          <a:cubicBezTo>
                            <a:pt x="22" y="30"/>
                            <a:pt x="30" y="22"/>
                            <a:pt x="40" y="22"/>
                          </a:cubicBezTo>
                          <a:cubicBezTo>
                            <a:pt x="49" y="22"/>
                            <a:pt x="57" y="30"/>
                            <a:pt x="57" y="40"/>
                          </a:cubicBezTo>
                          <a:cubicBezTo>
                            <a:pt x="57" y="49"/>
                            <a:pt x="49" y="57"/>
                            <a:pt x="40" y="57"/>
                          </a:cubicBezTo>
                          <a:close/>
                        </a:path>
                      </a:pathLst>
                    </a:custGeom>
                    <a:solidFill>
                      <a:srgbClr val="474F5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9" name="Freeform 145"/>
                    <p:cNvSpPr>
                      <a:spLocks/>
                    </p:cNvSpPr>
                    <p:nvPr/>
                  </p:nvSpPr>
                  <p:spPr bwMode="auto">
                    <a:xfrm flipH="1">
                      <a:off x="2199052" y="4908169"/>
                      <a:ext cx="336591" cy="378800"/>
                    </a:xfrm>
                    <a:custGeom>
                      <a:avLst/>
                      <a:gdLst>
                        <a:gd name="T0" fmla="*/ 163 w 165"/>
                        <a:gd name="T1" fmla="*/ 125 h 186"/>
                        <a:gd name="T2" fmla="*/ 163 w 165"/>
                        <a:gd name="T3" fmla="*/ 125 h 186"/>
                        <a:gd name="T4" fmla="*/ 163 w 165"/>
                        <a:gd name="T5" fmla="*/ 38 h 186"/>
                        <a:gd name="T6" fmla="*/ 163 w 165"/>
                        <a:gd name="T7" fmla="*/ 7 h 186"/>
                        <a:gd name="T8" fmla="*/ 161 w 165"/>
                        <a:gd name="T9" fmla="*/ 1 h 186"/>
                        <a:gd name="T10" fmla="*/ 155 w 165"/>
                        <a:gd name="T11" fmla="*/ 0 h 186"/>
                        <a:gd name="T12" fmla="*/ 54 w 165"/>
                        <a:gd name="T13" fmla="*/ 25 h 186"/>
                        <a:gd name="T14" fmla="*/ 49 w 165"/>
                        <a:gd name="T15" fmla="*/ 31 h 186"/>
                        <a:gd name="T16" fmla="*/ 49 w 165"/>
                        <a:gd name="T17" fmla="*/ 63 h 186"/>
                        <a:gd name="T18" fmla="*/ 49 w 165"/>
                        <a:gd name="T19" fmla="*/ 136 h 186"/>
                        <a:gd name="T20" fmla="*/ 44 w 165"/>
                        <a:gd name="T21" fmla="*/ 136 h 186"/>
                        <a:gd name="T22" fmla="*/ 27 w 165"/>
                        <a:gd name="T23" fmla="*/ 140 h 186"/>
                        <a:gd name="T24" fmla="*/ 2 w 165"/>
                        <a:gd name="T25" fmla="*/ 173 h 186"/>
                        <a:gd name="T26" fmla="*/ 20 w 165"/>
                        <a:gd name="T27" fmla="*/ 186 h 186"/>
                        <a:gd name="T28" fmla="*/ 38 w 165"/>
                        <a:gd name="T29" fmla="*/ 182 h 186"/>
                        <a:gd name="T30" fmla="*/ 63 w 165"/>
                        <a:gd name="T31" fmla="*/ 150 h 186"/>
                        <a:gd name="T32" fmla="*/ 63 w 165"/>
                        <a:gd name="T33" fmla="*/ 150 h 186"/>
                        <a:gd name="T34" fmla="*/ 63 w 165"/>
                        <a:gd name="T35" fmla="*/ 68 h 186"/>
                        <a:gd name="T36" fmla="*/ 150 w 165"/>
                        <a:gd name="T37" fmla="*/ 47 h 186"/>
                        <a:gd name="T38" fmla="*/ 150 w 165"/>
                        <a:gd name="T39" fmla="*/ 112 h 186"/>
                        <a:gd name="T40" fmla="*/ 145 w 165"/>
                        <a:gd name="T41" fmla="*/ 111 h 186"/>
                        <a:gd name="T42" fmla="*/ 127 w 165"/>
                        <a:gd name="T43" fmla="*/ 116 h 186"/>
                        <a:gd name="T44" fmla="*/ 103 w 165"/>
                        <a:gd name="T45" fmla="*/ 149 h 186"/>
                        <a:gd name="T46" fmla="*/ 121 w 165"/>
                        <a:gd name="T47" fmla="*/ 161 h 186"/>
                        <a:gd name="T48" fmla="*/ 139 w 165"/>
                        <a:gd name="T49" fmla="*/ 157 h 186"/>
                        <a:gd name="T50" fmla="*/ 163 w 165"/>
                        <a:gd name="T51" fmla="*/ 125 h 1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65" h="186">
                          <a:moveTo>
                            <a:pt x="163" y="125"/>
                          </a:moveTo>
                          <a:cubicBezTo>
                            <a:pt x="163" y="125"/>
                            <a:pt x="163" y="125"/>
                            <a:pt x="163" y="125"/>
                          </a:cubicBezTo>
                          <a:cubicBezTo>
                            <a:pt x="163" y="38"/>
                            <a:pt x="163" y="38"/>
                            <a:pt x="163" y="38"/>
                          </a:cubicBezTo>
                          <a:cubicBezTo>
                            <a:pt x="163" y="7"/>
                            <a:pt x="163" y="7"/>
                            <a:pt x="163" y="7"/>
                          </a:cubicBezTo>
                          <a:cubicBezTo>
                            <a:pt x="163" y="5"/>
                            <a:pt x="162" y="3"/>
                            <a:pt x="161" y="1"/>
                          </a:cubicBezTo>
                          <a:cubicBezTo>
                            <a:pt x="159" y="0"/>
                            <a:pt x="157" y="0"/>
                            <a:pt x="155" y="0"/>
                          </a:cubicBezTo>
                          <a:cubicBezTo>
                            <a:pt x="54" y="25"/>
                            <a:pt x="54" y="25"/>
                            <a:pt x="54" y="25"/>
                          </a:cubicBezTo>
                          <a:cubicBezTo>
                            <a:pt x="51" y="25"/>
                            <a:pt x="49" y="28"/>
                            <a:pt x="49" y="31"/>
                          </a:cubicBezTo>
                          <a:cubicBezTo>
                            <a:pt x="49" y="63"/>
                            <a:pt x="49" y="63"/>
                            <a:pt x="49" y="63"/>
                          </a:cubicBezTo>
                          <a:cubicBezTo>
                            <a:pt x="49" y="136"/>
                            <a:pt x="49" y="136"/>
                            <a:pt x="49" y="136"/>
                          </a:cubicBezTo>
                          <a:cubicBezTo>
                            <a:pt x="48" y="136"/>
                            <a:pt x="46" y="136"/>
                            <a:pt x="44" y="136"/>
                          </a:cubicBezTo>
                          <a:cubicBezTo>
                            <a:pt x="39" y="136"/>
                            <a:pt x="33" y="137"/>
                            <a:pt x="27" y="140"/>
                          </a:cubicBezTo>
                          <a:cubicBezTo>
                            <a:pt x="13" y="147"/>
                            <a:pt x="0" y="160"/>
                            <a:pt x="2" y="173"/>
                          </a:cubicBezTo>
                          <a:cubicBezTo>
                            <a:pt x="4" y="181"/>
                            <a:pt x="10" y="186"/>
                            <a:pt x="20" y="186"/>
                          </a:cubicBezTo>
                          <a:cubicBezTo>
                            <a:pt x="26" y="186"/>
                            <a:pt x="32" y="184"/>
                            <a:pt x="38" y="182"/>
                          </a:cubicBezTo>
                          <a:cubicBezTo>
                            <a:pt x="51" y="175"/>
                            <a:pt x="64" y="162"/>
                            <a:pt x="63" y="150"/>
                          </a:cubicBezTo>
                          <a:cubicBezTo>
                            <a:pt x="63" y="150"/>
                            <a:pt x="63" y="150"/>
                            <a:pt x="63" y="150"/>
                          </a:cubicBezTo>
                          <a:cubicBezTo>
                            <a:pt x="63" y="68"/>
                            <a:pt x="63" y="68"/>
                            <a:pt x="63" y="68"/>
                          </a:cubicBezTo>
                          <a:cubicBezTo>
                            <a:pt x="150" y="47"/>
                            <a:pt x="150" y="47"/>
                            <a:pt x="150" y="47"/>
                          </a:cubicBezTo>
                          <a:cubicBezTo>
                            <a:pt x="150" y="112"/>
                            <a:pt x="150" y="112"/>
                            <a:pt x="150" y="112"/>
                          </a:cubicBezTo>
                          <a:cubicBezTo>
                            <a:pt x="148" y="111"/>
                            <a:pt x="147" y="111"/>
                            <a:pt x="145" y="111"/>
                          </a:cubicBezTo>
                          <a:cubicBezTo>
                            <a:pt x="140" y="111"/>
                            <a:pt x="133" y="113"/>
                            <a:pt x="127" y="116"/>
                          </a:cubicBezTo>
                          <a:cubicBezTo>
                            <a:pt x="114" y="122"/>
                            <a:pt x="100" y="136"/>
                            <a:pt x="103" y="149"/>
                          </a:cubicBezTo>
                          <a:cubicBezTo>
                            <a:pt x="104" y="157"/>
                            <a:pt x="111" y="161"/>
                            <a:pt x="121" y="161"/>
                          </a:cubicBezTo>
                          <a:cubicBezTo>
                            <a:pt x="126" y="161"/>
                            <a:pt x="132" y="160"/>
                            <a:pt x="139" y="157"/>
                          </a:cubicBezTo>
                          <a:cubicBezTo>
                            <a:pt x="152" y="151"/>
                            <a:pt x="165" y="138"/>
                            <a:pt x="163" y="125"/>
                          </a:cubicBezTo>
                          <a:close/>
                        </a:path>
                      </a:pathLst>
                    </a:custGeom>
                    <a:solidFill>
                      <a:srgbClr val="FFB4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10" name="Freeform 146"/>
                    <p:cNvSpPr>
                      <a:spLocks/>
                    </p:cNvSpPr>
                    <p:nvPr/>
                  </p:nvSpPr>
                  <p:spPr bwMode="auto">
                    <a:xfrm flipH="1">
                      <a:off x="2337585" y="4936309"/>
                      <a:ext cx="198058" cy="350660"/>
                    </a:xfrm>
                    <a:custGeom>
                      <a:avLst/>
                      <a:gdLst>
                        <a:gd name="T0" fmla="*/ 49 w 97"/>
                        <a:gd name="T1" fmla="*/ 17 h 172"/>
                        <a:gd name="T2" fmla="*/ 49 w 97"/>
                        <a:gd name="T3" fmla="*/ 49 h 172"/>
                        <a:gd name="T4" fmla="*/ 49 w 97"/>
                        <a:gd name="T5" fmla="*/ 122 h 172"/>
                        <a:gd name="T6" fmla="*/ 44 w 97"/>
                        <a:gd name="T7" fmla="*/ 122 h 172"/>
                        <a:gd name="T8" fmla="*/ 27 w 97"/>
                        <a:gd name="T9" fmla="*/ 126 h 172"/>
                        <a:gd name="T10" fmla="*/ 2 w 97"/>
                        <a:gd name="T11" fmla="*/ 159 h 172"/>
                        <a:gd name="T12" fmla="*/ 20 w 97"/>
                        <a:gd name="T13" fmla="*/ 172 h 172"/>
                        <a:gd name="T14" fmla="*/ 38 w 97"/>
                        <a:gd name="T15" fmla="*/ 168 h 172"/>
                        <a:gd name="T16" fmla="*/ 63 w 97"/>
                        <a:gd name="T17" fmla="*/ 136 h 172"/>
                        <a:gd name="T18" fmla="*/ 63 w 97"/>
                        <a:gd name="T19" fmla="*/ 136 h 172"/>
                        <a:gd name="T20" fmla="*/ 63 w 97"/>
                        <a:gd name="T21" fmla="*/ 54 h 172"/>
                        <a:gd name="T22" fmla="*/ 97 w 97"/>
                        <a:gd name="T23" fmla="*/ 46 h 172"/>
                        <a:gd name="T24" fmla="*/ 97 w 97"/>
                        <a:gd name="T25" fmla="*/ 0 h 172"/>
                        <a:gd name="T26" fmla="*/ 54 w 97"/>
                        <a:gd name="T27" fmla="*/ 11 h 172"/>
                        <a:gd name="T28" fmla="*/ 49 w 97"/>
                        <a:gd name="T29" fmla="*/ 17 h 1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97" h="172">
                          <a:moveTo>
                            <a:pt x="49" y="17"/>
                          </a:moveTo>
                          <a:cubicBezTo>
                            <a:pt x="49" y="49"/>
                            <a:pt x="49" y="49"/>
                            <a:pt x="49" y="49"/>
                          </a:cubicBezTo>
                          <a:cubicBezTo>
                            <a:pt x="49" y="122"/>
                            <a:pt x="49" y="122"/>
                            <a:pt x="49" y="122"/>
                          </a:cubicBezTo>
                          <a:cubicBezTo>
                            <a:pt x="48" y="122"/>
                            <a:pt x="46" y="122"/>
                            <a:pt x="44" y="122"/>
                          </a:cubicBezTo>
                          <a:cubicBezTo>
                            <a:pt x="39" y="122"/>
                            <a:pt x="33" y="123"/>
                            <a:pt x="27" y="126"/>
                          </a:cubicBezTo>
                          <a:cubicBezTo>
                            <a:pt x="13" y="133"/>
                            <a:pt x="0" y="146"/>
                            <a:pt x="2" y="159"/>
                          </a:cubicBezTo>
                          <a:cubicBezTo>
                            <a:pt x="4" y="167"/>
                            <a:pt x="10" y="172"/>
                            <a:pt x="20" y="172"/>
                          </a:cubicBezTo>
                          <a:cubicBezTo>
                            <a:pt x="26" y="172"/>
                            <a:pt x="32" y="170"/>
                            <a:pt x="38" y="168"/>
                          </a:cubicBezTo>
                          <a:cubicBezTo>
                            <a:pt x="51" y="161"/>
                            <a:pt x="64" y="148"/>
                            <a:pt x="63" y="136"/>
                          </a:cubicBezTo>
                          <a:cubicBezTo>
                            <a:pt x="63" y="136"/>
                            <a:pt x="63" y="136"/>
                            <a:pt x="63" y="136"/>
                          </a:cubicBezTo>
                          <a:cubicBezTo>
                            <a:pt x="63" y="54"/>
                            <a:pt x="63" y="54"/>
                            <a:pt x="63" y="54"/>
                          </a:cubicBezTo>
                          <a:cubicBezTo>
                            <a:pt x="97" y="46"/>
                            <a:pt x="97" y="46"/>
                            <a:pt x="97" y="46"/>
                          </a:cubicBezTo>
                          <a:cubicBezTo>
                            <a:pt x="97" y="0"/>
                            <a:pt x="97" y="0"/>
                            <a:pt x="97" y="0"/>
                          </a:cubicBezTo>
                          <a:cubicBezTo>
                            <a:pt x="54" y="11"/>
                            <a:pt x="54" y="11"/>
                            <a:pt x="54" y="11"/>
                          </a:cubicBezTo>
                          <a:cubicBezTo>
                            <a:pt x="51" y="11"/>
                            <a:pt x="49" y="14"/>
                            <a:pt x="49" y="17"/>
                          </a:cubicBezTo>
                          <a:close/>
                        </a:path>
                      </a:pathLst>
                    </a:custGeom>
                    <a:solidFill>
                      <a:srgbClr val="FFCF3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11" name="Freeform 147"/>
                    <p:cNvSpPr>
                      <a:spLocks/>
                    </p:cNvSpPr>
                    <p:nvPr/>
                  </p:nvSpPr>
                  <p:spPr bwMode="auto">
                    <a:xfrm flipH="1">
                      <a:off x="1216337" y="5139778"/>
                      <a:ext cx="171001" cy="205634"/>
                    </a:xfrm>
                    <a:custGeom>
                      <a:avLst/>
                      <a:gdLst>
                        <a:gd name="T0" fmla="*/ 84 w 84"/>
                        <a:gd name="T1" fmla="*/ 80 h 101"/>
                        <a:gd name="T2" fmla="*/ 84 w 84"/>
                        <a:gd name="T3" fmla="*/ 80 h 101"/>
                        <a:gd name="T4" fmla="*/ 58 w 84"/>
                        <a:gd name="T5" fmla="*/ 71 h 101"/>
                        <a:gd name="T6" fmla="*/ 57 w 84"/>
                        <a:gd name="T7" fmla="*/ 67 h 101"/>
                        <a:gd name="T8" fmla="*/ 59 w 84"/>
                        <a:gd name="T9" fmla="*/ 61 h 101"/>
                        <a:gd name="T10" fmla="*/ 61 w 84"/>
                        <a:gd name="T11" fmla="*/ 52 h 101"/>
                        <a:gd name="T12" fmla="*/ 65 w 84"/>
                        <a:gd name="T13" fmla="*/ 42 h 101"/>
                        <a:gd name="T14" fmla="*/ 65 w 84"/>
                        <a:gd name="T15" fmla="*/ 34 h 101"/>
                        <a:gd name="T16" fmla="*/ 65 w 84"/>
                        <a:gd name="T17" fmla="*/ 34 h 101"/>
                        <a:gd name="T18" fmla="*/ 66 w 84"/>
                        <a:gd name="T19" fmla="*/ 23 h 101"/>
                        <a:gd name="T20" fmla="*/ 62 w 84"/>
                        <a:gd name="T21" fmla="*/ 8 h 101"/>
                        <a:gd name="T22" fmla="*/ 45 w 84"/>
                        <a:gd name="T23" fmla="*/ 0 h 101"/>
                        <a:gd name="T24" fmla="*/ 40 w 84"/>
                        <a:gd name="T25" fmla="*/ 0 h 101"/>
                        <a:gd name="T26" fmla="*/ 23 w 84"/>
                        <a:gd name="T27" fmla="*/ 8 h 101"/>
                        <a:gd name="T28" fmla="*/ 19 w 84"/>
                        <a:gd name="T29" fmla="*/ 23 h 101"/>
                        <a:gd name="T30" fmla="*/ 20 w 84"/>
                        <a:gd name="T31" fmla="*/ 34 h 101"/>
                        <a:gd name="T32" fmla="*/ 20 w 84"/>
                        <a:gd name="T33" fmla="*/ 34 h 101"/>
                        <a:gd name="T34" fmla="*/ 19 w 84"/>
                        <a:gd name="T35" fmla="*/ 42 h 101"/>
                        <a:gd name="T36" fmla="*/ 23 w 84"/>
                        <a:gd name="T37" fmla="*/ 52 h 101"/>
                        <a:gd name="T38" fmla="*/ 26 w 84"/>
                        <a:gd name="T39" fmla="*/ 61 h 101"/>
                        <a:gd name="T40" fmla="*/ 27 w 84"/>
                        <a:gd name="T41" fmla="*/ 68 h 101"/>
                        <a:gd name="T42" fmla="*/ 26 w 84"/>
                        <a:gd name="T43" fmla="*/ 71 h 101"/>
                        <a:gd name="T44" fmla="*/ 0 w 84"/>
                        <a:gd name="T45" fmla="*/ 80 h 101"/>
                        <a:gd name="T46" fmla="*/ 0 w 84"/>
                        <a:gd name="T47" fmla="*/ 80 h 101"/>
                        <a:gd name="T48" fmla="*/ 0 w 84"/>
                        <a:gd name="T49" fmla="*/ 101 h 101"/>
                        <a:gd name="T50" fmla="*/ 84 w 84"/>
                        <a:gd name="T51" fmla="*/ 101 h 101"/>
                        <a:gd name="T52" fmla="*/ 84 w 84"/>
                        <a:gd name="T53" fmla="*/ 80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84" h="101">
                          <a:moveTo>
                            <a:pt x="84" y="80"/>
                          </a:moveTo>
                          <a:cubicBezTo>
                            <a:pt x="84" y="80"/>
                            <a:pt x="84" y="80"/>
                            <a:pt x="84" y="80"/>
                          </a:cubicBezTo>
                          <a:cubicBezTo>
                            <a:pt x="79" y="77"/>
                            <a:pt x="66" y="73"/>
                            <a:pt x="58" y="71"/>
                          </a:cubicBezTo>
                          <a:cubicBezTo>
                            <a:pt x="57" y="70"/>
                            <a:pt x="57" y="70"/>
                            <a:pt x="57" y="67"/>
                          </a:cubicBezTo>
                          <a:cubicBezTo>
                            <a:pt x="57" y="65"/>
                            <a:pt x="58" y="63"/>
                            <a:pt x="59" y="61"/>
                          </a:cubicBezTo>
                          <a:cubicBezTo>
                            <a:pt x="60" y="59"/>
                            <a:pt x="61" y="55"/>
                            <a:pt x="61" y="52"/>
                          </a:cubicBezTo>
                          <a:cubicBezTo>
                            <a:pt x="63" y="50"/>
                            <a:pt x="64" y="48"/>
                            <a:pt x="65" y="42"/>
                          </a:cubicBezTo>
                          <a:cubicBezTo>
                            <a:pt x="66" y="38"/>
                            <a:pt x="66" y="36"/>
                            <a:pt x="65" y="34"/>
                          </a:cubicBezTo>
                          <a:cubicBezTo>
                            <a:pt x="65" y="34"/>
                            <a:pt x="65" y="34"/>
                            <a:pt x="65" y="34"/>
                          </a:cubicBezTo>
                          <a:cubicBezTo>
                            <a:pt x="65" y="33"/>
                            <a:pt x="65" y="27"/>
                            <a:pt x="66" y="23"/>
                          </a:cubicBezTo>
                          <a:cubicBezTo>
                            <a:pt x="67" y="20"/>
                            <a:pt x="66" y="13"/>
                            <a:pt x="62" y="8"/>
                          </a:cubicBezTo>
                          <a:cubicBezTo>
                            <a:pt x="59" y="5"/>
                            <a:pt x="54" y="0"/>
                            <a:pt x="45" y="0"/>
                          </a:cubicBezTo>
                          <a:cubicBezTo>
                            <a:pt x="40" y="0"/>
                            <a:pt x="40" y="0"/>
                            <a:pt x="40" y="0"/>
                          </a:cubicBezTo>
                          <a:cubicBezTo>
                            <a:pt x="31" y="0"/>
                            <a:pt x="26" y="5"/>
                            <a:pt x="23" y="8"/>
                          </a:cubicBezTo>
                          <a:cubicBezTo>
                            <a:pt x="19" y="13"/>
                            <a:pt x="18" y="20"/>
                            <a:pt x="19" y="23"/>
                          </a:cubicBezTo>
                          <a:cubicBezTo>
                            <a:pt x="20" y="27"/>
                            <a:pt x="20" y="33"/>
                            <a:pt x="20" y="34"/>
                          </a:cubicBezTo>
                          <a:cubicBezTo>
                            <a:pt x="20" y="34"/>
                            <a:pt x="20" y="34"/>
                            <a:pt x="20" y="34"/>
                          </a:cubicBezTo>
                          <a:cubicBezTo>
                            <a:pt x="19" y="36"/>
                            <a:pt x="19" y="38"/>
                            <a:pt x="19" y="42"/>
                          </a:cubicBezTo>
                          <a:cubicBezTo>
                            <a:pt x="21" y="48"/>
                            <a:pt x="22" y="50"/>
                            <a:pt x="23" y="52"/>
                          </a:cubicBezTo>
                          <a:cubicBezTo>
                            <a:pt x="24" y="55"/>
                            <a:pt x="25" y="59"/>
                            <a:pt x="26" y="61"/>
                          </a:cubicBezTo>
                          <a:cubicBezTo>
                            <a:pt x="27" y="62"/>
                            <a:pt x="27" y="65"/>
                            <a:pt x="27" y="68"/>
                          </a:cubicBezTo>
                          <a:cubicBezTo>
                            <a:pt x="27" y="70"/>
                            <a:pt x="27" y="70"/>
                            <a:pt x="26" y="71"/>
                          </a:cubicBezTo>
                          <a:cubicBezTo>
                            <a:pt x="18" y="73"/>
                            <a:pt x="5" y="78"/>
                            <a:pt x="0" y="80"/>
                          </a:cubicBezTo>
                          <a:cubicBezTo>
                            <a:pt x="0" y="80"/>
                            <a:pt x="0" y="80"/>
                            <a:pt x="0" y="80"/>
                          </a:cubicBezTo>
                          <a:cubicBezTo>
                            <a:pt x="0" y="101"/>
                            <a:pt x="0" y="101"/>
                            <a:pt x="0" y="101"/>
                          </a:cubicBezTo>
                          <a:cubicBezTo>
                            <a:pt x="84" y="101"/>
                            <a:pt x="84" y="101"/>
                            <a:pt x="84" y="101"/>
                          </a:cubicBezTo>
                          <a:lnTo>
                            <a:pt x="84" y="80"/>
                          </a:lnTo>
                          <a:close/>
                        </a:path>
                      </a:pathLst>
                    </a:custGeom>
                    <a:solidFill>
                      <a:srgbClr val="FEC00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12" name="Freeform 148"/>
                    <p:cNvSpPr>
                      <a:spLocks/>
                    </p:cNvSpPr>
                    <p:nvPr/>
                  </p:nvSpPr>
                  <p:spPr bwMode="auto">
                    <a:xfrm flipH="1">
                      <a:off x="1216337" y="5139778"/>
                      <a:ext cx="85501" cy="205634"/>
                    </a:xfrm>
                    <a:custGeom>
                      <a:avLst/>
                      <a:gdLst>
                        <a:gd name="T0" fmla="*/ 16 w 42"/>
                        <a:gd name="T1" fmla="*/ 71 h 101"/>
                        <a:gd name="T2" fmla="*/ 15 w 42"/>
                        <a:gd name="T3" fmla="*/ 67 h 101"/>
                        <a:gd name="T4" fmla="*/ 17 w 42"/>
                        <a:gd name="T5" fmla="*/ 61 h 101"/>
                        <a:gd name="T6" fmla="*/ 19 w 42"/>
                        <a:gd name="T7" fmla="*/ 52 h 101"/>
                        <a:gd name="T8" fmla="*/ 23 w 42"/>
                        <a:gd name="T9" fmla="*/ 42 h 101"/>
                        <a:gd name="T10" fmla="*/ 23 w 42"/>
                        <a:gd name="T11" fmla="*/ 34 h 101"/>
                        <a:gd name="T12" fmla="*/ 23 w 42"/>
                        <a:gd name="T13" fmla="*/ 34 h 101"/>
                        <a:gd name="T14" fmla="*/ 24 w 42"/>
                        <a:gd name="T15" fmla="*/ 23 h 101"/>
                        <a:gd name="T16" fmla="*/ 20 w 42"/>
                        <a:gd name="T17" fmla="*/ 8 h 101"/>
                        <a:gd name="T18" fmla="*/ 3 w 42"/>
                        <a:gd name="T19" fmla="*/ 0 h 101"/>
                        <a:gd name="T20" fmla="*/ 0 w 42"/>
                        <a:gd name="T21" fmla="*/ 0 h 101"/>
                        <a:gd name="T22" fmla="*/ 0 w 42"/>
                        <a:gd name="T23" fmla="*/ 101 h 101"/>
                        <a:gd name="T24" fmla="*/ 42 w 42"/>
                        <a:gd name="T25" fmla="*/ 101 h 101"/>
                        <a:gd name="T26" fmla="*/ 42 w 42"/>
                        <a:gd name="T27" fmla="*/ 80 h 101"/>
                        <a:gd name="T28" fmla="*/ 42 w 42"/>
                        <a:gd name="T29" fmla="*/ 80 h 101"/>
                        <a:gd name="T30" fmla="*/ 16 w 42"/>
                        <a:gd name="T31" fmla="*/ 71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42" h="101">
                          <a:moveTo>
                            <a:pt x="16" y="71"/>
                          </a:moveTo>
                          <a:cubicBezTo>
                            <a:pt x="15" y="70"/>
                            <a:pt x="15" y="70"/>
                            <a:pt x="15" y="67"/>
                          </a:cubicBezTo>
                          <a:cubicBezTo>
                            <a:pt x="15" y="65"/>
                            <a:pt x="16" y="63"/>
                            <a:pt x="17" y="61"/>
                          </a:cubicBezTo>
                          <a:cubicBezTo>
                            <a:pt x="18" y="59"/>
                            <a:pt x="19" y="55"/>
                            <a:pt x="19" y="52"/>
                          </a:cubicBezTo>
                          <a:cubicBezTo>
                            <a:pt x="21" y="50"/>
                            <a:pt x="22" y="48"/>
                            <a:pt x="23" y="42"/>
                          </a:cubicBezTo>
                          <a:cubicBezTo>
                            <a:pt x="24" y="38"/>
                            <a:pt x="24" y="36"/>
                            <a:pt x="23" y="34"/>
                          </a:cubicBezTo>
                          <a:cubicBezTo>
                            <a:pt x="23" y="34"/>
                            <a:pt x="23" y="34"/>
                            <a:pt x="23" y="34"/>
                          </a:cubicBezTo>
                          <a:cubicBezTo>
                            <a:pt x="23" y="33"/>
                            <a:pt x="23" y="27"/>
                            <a:pt x="24" y="23"/>
                          </a:cubicBezTo>
                          <a:cubicBezTo>
                            <a:pt x="25" y="20"/>
                            <a:pt x="24" y="13"/>
                            <a:pt x="20" y="8"/>
                          </a:cubicBezTo>
                          <a:cubicBezTo>
                            <a:pt x="17" y="5"/>
                            <a:pt x="12" y="0"/>
                            <a:pt x="3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101"/>
                            <a:pt x="0" y="101"/>
                            <a:pt x="0" y="101"/>
                          </a:cubicBezTo>
                          <a:cubicBezTo>
                            <a:pt x="42" y="101"/>
                            <a:pt x="42" y="101"/>
                            <a:pt x="42" y="101"/>
                          </a:cubicBezTo>
                          <a:cubicBezTo>
                            <a:pt x="42" y="80"/>
                            <a:pt x="42" y="80"/>
                            <a:pt x="42" y="80"/>
                          </a:cubicBezTo>
                          <a:cubicBezTo>
                            <a:pt x="42" y="80"/>
                            <a:pt x="42" y="80"/>
                            <a:pt x="42" y="80"/>
                          </a:cubicBezTo>
                          <a:cubicBezTo>
                            <a:pt x="37" y="77"/>
                            <a:pt x="24" y="73"/>
                            <a:pt x="16" y="71"/>
                          </a:cubicBezTo>
                          <a:close/>
                        </a:path>
                      </a:pathLst>
                    </a:custGeom>
                    <a:solidFill>
                      <a:srgbClr val="F99B1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13" name="Freeform 149"/>
                    <p:cNvSpPr>
                      <a:spLocks/>
                    </p:cNvSpPr>
                    <p:nvPr/>
                  </p:nvSpPr>
                  <p:spPr bwMode="auto">
                    <a:xfrm flipH="1">
                      <a:off x="890569" y="5139778"/>
                      <a:ext cx="171001" cy="205634"/>
                    </a:xfrm>
                    <a:custGeom>
                      <a:avLst/>
                      <a:gdLst>
                        <a:gd name="T0" fmla="*/ 84 w 84"/>
                        <a:gd name="T1" fmla="*/ 80 h 101"/>
                        <a:gd name="T2" fmla="*/ 84 w 84"/>
                        <a:gd name="T3" fmla="*/ 80 h 101"/>
                        <a:gd name="T4" fmla="*/ 58 w 84"/>
                        <a:gd name="T5" fmla="*/ 71 h 101"/>
                        <a:gd name="T6" fmla="*/ 57 w 84"/>
                        <a:gd name="T7" fmla="*/ 67 h 101"/>
                        <a:gd name="T8" fmla="*/ 59 w 84"/>
                        <a:gd name="T9" fmla="*/ 61 h 101"/>
                        <a:gd name="T10" fmla="*/ 61 w 84"/>
                        <a:gd name="T11" fmla="*/ 52 h 101"/>
                        <a:gd name="T12" fmla="*/ 65 w 84"/>
                        <a:gd name="T13" fmla="*/ 42 h 101"/>
                        <a:gd name="T14" fmla="*/ 65 w 84"/>
                        <a:gd name="T15" fmla="*/ 34 h 101"/>
                        <a:gd name="T16" fmla="*/ 65 w 84"/>
                        <a:gd name="T17" fmla="*/ 34 h 101"/>
                        <a:gd name="T18" fmla="*/ 66 w 84"/>
                        <a:gd name="T19" fmla="*/ 23 h 101"/>
                        <a:gd name="T20" fmla="*/ 62 w 84"/>
                        <a:gd name="T21" fmla="*/ 8 h 101"/>
                        <a:gd name="T22" fmla="*/ 45 w 84"/>
                        <a:gd name="T23" fmla="*/ 0 h 101"/>
                        <a:gd name="T24" fmla="*/ 40 w 84"/>
                        <a:gd name="T25" fmla="*/ 0 h 101"/>
                        <a:gd name="T26" fmla="*/ 23 w 84"/>
                        <a:gd name="T27" fmla="*/ 8 h 101"/>
                        <a:gd name="T28" fmla="*/ 19 w 84"/>
                        <a:gd name="T29" fmla="*/ 23 h 101"/>
                        <a:gd name="T30" fmla="*/ 20 w 84"/>
                        <a:gd name="T31" fmla="*/ 34 h 101"/>
                        <a:gd name="T32" fmla="*/ 20 w 84"/>
                        <a:gd name="T33" fmla="*/ 34 h 101"/>
                        <a:gd name="T34" fmla="*/ 19 w 84"/>
                        <a:gd name="T35" fmla="*/ 42 h 101"/>
                        <a:gd name="T36" fmla="*/ 23 w 84"/>
                        <a:gd name="T37" fmla="*/ 52 h 101"/>
                        <a:gd name="T38" fmla="*/ 26 w 84"/>
                        <a:gd name="T39" fmla="*/ 61 h 101"/>
                        <a:gd name="T40" fmla="*/ 27 w 84"/>
                        <a:gd name="T41" fmla="*/ 68 h 101"/>
                        <a:gd name="T42" fmla="*/ 26 w 84"/>
                        <a:gd name="T43" fmla="*/ 71 h 101"/>
                        <a:gd name="T44" fmla="*/ 0 w 84"/>
                        <a:gd name="T45" fmla="*/ 80 h 101"/>
                        <a:gd name="T46" fmla="*/ 0 w 84"/>
                        <a:gd name="T47" fmla="*/ 80 h 101"/>
                        <a:gd name="T48" fmla="*/ 0 w 84"/>
                        <a:gd name="T49" fmla="*/ 101 h 101"/>
                        <a:gd name="T50" fmla="*/ 84 w 84"/>
                        <a:gd name="T51" fmla="*/ 101 h 101"/>
                        <a:gd name="T52" fmla="*/ 84 w 84"/>
                        <a:gd name="T53" fmla="*/ 80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84" h="101">
                          <a:moveTo>
                            <a:pt x="84" y="80"/>
                          </a:moveTo>
                          <a:cubicBezTo>
                            <a:pt x="84" y="80"/>
                            <a:pt x="84" y="80"/>
                            <a:pt x="84" y="80"/>
                          </a:cubicBezTo>
                          <a:cubicBezTo>
                            <a:pt x="79" y="77"/>
                            <a:pt x="66" y="73"/>
                            <a:pt x="58" y="71"/>
                          </a:cubicBezTo>
                          <a:cubicBezTo>
                            <a:pt x="57" y="70"/>
                            <a:pt x="57" y="70"/>
                            <a:pt x="57" y="67"/>
                          </a:cubicBezTo>
                          <a:cubicBezTo>
                            <a:pt x="57" y="65"/>
                            <a:pt x="58" y="63"/>
                            <a:pt x="59" y="61"/>
                          </a:cubicBezTo>
                          <a:cubicBezTo>
                            <a:pt x="60" y="59"/>
                            <a:pt x="61" y="55"/>
                            <a:pt x="61" y="52"/>
                          </a:cubicBezTo>
                          <a:cubicBezTo>
                            <a:pt x="63" y="50"/>
                            <a:pt x="64" y="48"/>
                            <a:pt x="65" y="42"/>
                          </a:cubicBezTo>
                          <a:cubicBezTo>
                            <a:pt x="66" y="38"/>
                            <a:pt x="66" y="36"/>
                            <a:pt x="65" y="34"/>
                          </a:cubicBezTo>
                          <a:cubicBezTo>
                            <a:pt x="65" y="34"/>
                            <a:pt x="65" y="34"/>
                            <a:pt x="65" y="34"/>
                          </a:cubicBezTo>
                          <a:cubicBezTo>
                            <a:pt x="65" y="33"/>
                            <a:pt x="65" y="27"/>
                            <a:pt x="66" y="23"/>
                          </a:cubicBezTo>
                          <a:cubicBezTo>
                            <a:pt x="66" y="20"/>
                            <a:pt x="66" y="13"/>
                            <a:pt x="62" y="8"/>
                          </a:cubicBezTo>
                          <a:cubicBezTo>
                            <a:pt x="59" y="5"/>
                            <a:pt x="54" y="0"/>
                            <a:pt x="45" y="0"/>
                          </a:cubicBezTo>
                          <a:cubicBezTo>
                            <a:pt x="40" y="0"/>
                            <a:pt x="40" y="0"/>
                            <a:pt x="40" y="0"/>
                          </a:cubicBezTo>
                          <a:cubicBezTo>
                            <a:pt x="31" y="0"/>
                            <a:pt x="26" y="5"/>
                            <a:pt x="23" y="8"/>
                          </a:cubicBezTo>
                          <a:cubicBezTo>
                            <a:pt x="19" y="13"/>
                            <a:pt x="18" y="20"/>
                            <a:pt x="19" y="23"/>
                          </a:cubicBezTo>
                          <a:cubicBezTo>
                            <a:pt x="20" y="27"/>
                            <a:pt x="20" y="33"/>
                            <a:pt x="20" y="34"/>
                          </a:cubicBezTo>
                          <a:cubicBezTo>
                            <a:pt x="20" y="34"/>
                            <a:pt x="20" y="34"/>
                            <a:pt x="20" y="34"/>
                          </a:cubicBezTo>
                          <a:cubicBezTo>
                            <a:pt x="19" y="36"/>
                            <a:pt x="18" y="38"/>
                            <a:pt x="19" y="42"/>
                          </a:cubicBezTo>
                          <a:cubicBezTo>
                            <a:pt x="20" y="48"/>
                            <a:pt x="22" y="50"/>
                            <a:pt x="23" y="52"/>
                          </a:cubicBezTo>
                          <a:cubicBezTo>
                            <a:pt x="24" y="55"/>
                            <a:pt x="25" y="59"/>
                            <a:pt x="26" y="61"/>
                          </a:cubicBezTo>
                          <a:cubicBezTo>
                            <a:pt x="27" y="62"/>
                            <a:pt x="27" y="65"/>
                            <a:pt x="27" y="68"/>
                          </a:cubicBezTo>
                          <a:cubicBezTo>
                            <a:pt x="27" y="70"/>
                            <a:pt x="27" y="70"/>
                            <a:pt x="26" y="71"/>
                          </a:cubicBezTo>
                          <a:cubicBezTo>
                            <a:pt x="18" y="73"/>
                            <a:pt x="5" y="78"/>
                            <a:pt x="0" y="80"/>
                          </a:cubicBezTo>
                          <a:cubicBezTo>
                            <a:pt x="0" y="80"/>
                            <a:pt x="0" y="80"/>
                            <a:pt x="0" y="80"/>
                          </a:cubicBezTo>
                          <a:cubicBezTo>
                            <a:pt x="0" y="101"/>
                            <a:pt x="0" y="101"/>
                            <a:pt x="0" y="101"/>
                          </a:cubicBezTo>
                          <a:cubicBezTo>
                            <a:pt x="84" y="101"/>
                            <a:pt x="84" y="101"/>
                            <a:pt x="84" y="101"/>
                          </a:cubicBezTo>
                          <a:lnTo>
                            <a:pt x="84" y="80"/>
                          </a:lnTo>
                          <a:close/>
                        </a:path>
                      </a:pathLst>
                    </a:custGeom>
                    <a:solidFill>
                      <a:srgbClr val="FEC00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14" name="Freeform 150"/>
                    <p:cNvSpPr>
                      <a:spLocks/>
                    </p:cNvSpPr>
                    <p:nvPr/>
                  </p:nvSpPr>
                  <p:spPr bwMode="auto">
                    <a:xfrm flipH="1">
                      <a:off x="890569" y="5139778"/>
                      <a:ext cx="85501" cy="205634"/>
                    </a:xfrm>
                    <a:custGeom>
                      <a:avLst/>
                      <a:gdLst>
                        <a:gd name="T0" fmla="*/ 16 w 42"/>
                        <a:gd name="T1" fmla="*/ 71 h 101"/>
                        <a:gd name="T2" fmla="*/ 15 w 42"/>
                        <a:gd name="T3" fmla="*/ 67 h 101"/>
                        <a:gd name="T4" fmla="*/ 17 w 42"/>
                        <a:gd name="T5" fmla="*/ 61 h 101"/>
                        <a:gd name="T6" fmla="*/ 19 w 42"/>
                        <a:gd name="T7" fmla="*/ 52 h 101"/>
                        <a:gd name="T8" fmla="*/ 23 w 42"/>
                        <a:gd name="T9" fmla="*/ 42 h 101"/>
                        <a:gd name="T10" fmla="*/ 23 w 42"/>
                        <a:gd name="T11" fmla="*/ 34 h 101"/>
                        <a:gd name="T12" fmla="*/ 23 w 42"/>
                        <a:gd name="T13" fmla="*/ 34 h 101"/>
                        <a:gd name="T14" fmla="*/ 24 w 42"/>
                        <a:gd name="T15" fmla="*/ 23 h 101"/>
                        <a:gd name="T16" fmla="*/ 20 w 42"/>
                        <a:gd name="T17" fmla="*/ 8 h 101"/>
                        <a:gd name="T18" fmla="*/ 3 w 42"/>
                        <a:gd name="T19" fmla="*/ 0 h 101"/>
                        <a:gd name="T20" fmla="*/ 0 w 42"/>
                        <a:gd name="T21" fmla="*/ 0 h 101"/>
                        <a:gd name="T22" fmla="*/ 0 w 42"/>
                        <a:gd name="T23" fmla="*/ 101 h 101"/>
                        <a:gd name="T24" fmla="*/ 42 w 42"/>
                        <a:gd name="T25" fmla="*/ 101 h 101"/>
                        <a:gd name="T26" fmla="*/ 42 w 42"/>
                        <a:gd name="T27" fmla="*/ 80 h 101"/>
                        <a:gd name="T28" fmla="*/ 42 w 42"/>
                        <a:gd name="T29" fmla="*/ 80 h 101"/>
                        <a:gd name="T30" fmla="*/ 16 w 42"/>
                        <a:gd name="T31" fmla="*/ 71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42" h="101">
                          <a:moveTo>
                            <a:pt x="16" y="71"/>
                          </a:moveTo>
                          <a:cubicBezTo>
                            <a:pt x="15" y="70"/>
                            <a:pt x="15" y="70"/>
                            <a:pt x="15" y="67"/>
                          </a:cubicBezTo>
                          <a:cubicBezTo>
                            <a:pt x="15" y="65"/>
                            <a:pt x="16" y="63"/>
                            <a:pt x="17" y="61"/>
                          </a:cubicBezTo>
                          <a:cubicBezTo>
                            <a:pt x="18" y="59"/>
                            <a:pt x="19" y="55"/>
                            <a:pt x="19" y="52"/>
                          </a:cubicBezTo>
                          <a:cubicBezTo>
                            <a:pt x="21" y="50"/>
                            <a:pt x="22" y="48"/>
                            <a:pt x="23" y="42"/>
                          </a:cubicBezTo>
                          <a:cubicBezTo>
                            <a:pt x="24" y="38"/>
                            <a:pt x="24" y="36"/>
                            <a:pt x="23" y="34"/>
                          </a:cubicBezTo>
                          <a:cubicBezTo>
                            <a:pt x="23" y="34"/>
                            <a:pt x="23" y="34"/>
                            <a:pt x="23" y="34"/>
                          </a:cubicBezTo>
                          <a:cubicBezTo>
                            <a:pt x="23" y="33"/>
                            <a:pt x="23" y="27"/>
                            <a:pt x="24" y="23"/>
                          </a:cubicBezTo>
                          <a:cubicBezTo>
                            <a:pt x="24" y="20"/>
                            <a:pt x="24" y="13"/>
                            <a:pt x="20" y="8"/>
                          </a:cubicBezTo>
                          <a:cubicBezTo>
                            <a:pt x="17" y="5"/>
                            <a:pt x="12" y="0"/>
                            <a:pt x="3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101"/>
                            <a:pt x="0" y="101"/>
                            <a:pt x="0" y="101"/>
                          </a:cubicBezTo>
                          <a:cubicBezTo>
                            <a:pt x="42" y="101"/>
                            <a:pt x="42" y="101"/>
                            <a:pt x="42" y="101"/>
                          </a:cubicBezTo>
                          <a:cubicBezTo>
                            <a:pt x="42" y="80"/>
                            <a:pt x="42" y="80"/>
                            <a:pt x="42" y="80"/>
                          </a:cubicBezTo>
                          <a:cubicBezTo>
                            <a:pt x="42" y="80"/>
                            <a:pt x="42" y="80"/>
                            <a:pt x="42" y="80"/>
                          </a:cubicBezTo>
                          <a:cubicBezTo>
                            <a:pt x="37" y="77"/>
                            <a:pt x="24" y="73"/>
                            <a:pt x="16" y="71"/>
                          </a:cubicBezTo>
                          <a:close/>
                        </a:path>
                      </a:pathLst>
                    </a:custGeom>
                    <a:solidFill>
                      <a:srgbClr val="F99B1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15" name="Freeform 151"/>
                    <p:cNvSpPr>
                      <a:spLocks/>
                    </p:cNvSpPr>
                    <p:nvPr/>
                  </p:nvSpPr>
                  <p:spPr bwMode="auto">
                    <a:xfrm flipH="1">
                      <a:off x="1021526" y="5132202"/>
                      <a:ext cx="239185" cy="288970"/>
                    </a:xfrm>
                    <a:custGeom>
                      <a:avLst/>
                      <a:gdLst>
                        <a:gd name="T0" fmla="*/ 118 w 118"/>
                        <a:gd name="T1" fmla="*/ 113 h 142"/>
                        <a:gd name="T2" fmla="*/ 118 w 118"/>
                        <a:gd name="T3" fmla="*/ 113 h 142"/>
                        <a:gd name="T4" fmla="*/ 81 w 118"/>
                        <a:gd name="T5" fmla="*/ 100 h 142"/>
                        <a:gd name="T6" fmla="*/ 80 w 118"/>
                        <a:gd name="T7" fmla="*/ 95 h 142"/>
                        <a:gd name="T8" fmla="*/ 83 w 118"/>
                        <a:gd name="T9" fmla="*/ 86 h 142"/>
                        <a:gd name="T10" fmla="*/ 87 w 118"/>
                        <a:gd name="T11" fmla="*/ 73 h 142"/>
                        <a:gd name="T12" fmla="*/ 92 w 118"/>
                        <a:gd name="T13" fmla="*/ 60 h 142"/>
                        <a:gd name="T14" fmla="*/ 92 w 118"/>
                        <a:gd name="T15" fmla="*/ 49 h 142"/>
                        <a:gd name="T16" fmla="*/ 92 w 118"/>
                        <a:gd name="T17" fmla="*/ 48 h 142"/>
                        <a:gd name="T18" fmla="*/ 93 w 118"/>
                        <a:gd name="T19" fmla="*/ 32 h 142"/>
                        <a:gd name="T20" fmla="*/ 87 w 118"/>
                        <a:gd name="T21" fmla="*/ 12 h 142"/>
                        <a:gd name="T22" fmla="*/ 63 w 118"/>
                        <a:gd name="T23" fmla="*/ 0 h 142"/>
                        <a:gd name="T24" fmla="*/ 56 w 118"/>
                        <a:gd name="T25" fmla="*/ 0 h 142"/>
                        <a:gd name="T26" fmla="*/ 33 w 118"/>
                        <a:gd name="T27" fmla="*/ 12 h 142"/>
                        <a:gd name="T28" fmla="*/ 27 w 118"/>
                        <a:gd name="T29" fmla="*/ 32 h 142"/>
                        <a:gd name="T30" fmla="*/ 28 w 118"/>
                        <a:gd name="T31" fmla="*/ 48 h 142"/>
                        <a:gd name="T32" fmla="*/ 28 w 118"/>
                        <a:gd name="T33" fmla="*/ 49 h 142"/>
                        <a:gd name="T34" fmla="*/ 28 w 118"/>
                        <a:gd name="T35" fmla="*/ 60 h 142"/>
                        <a:gd name="T36" fmla="*/ 33 w 118"/>
                        <a:gd name="T37" fmla="*/ 73 h 142"/>
                        <a:gd name="T38" fmla="*/ 37 w 118"/>
                        <a:gd name="T39" fmla="*/ 86 h 142"/>
                        <a:gd name="T40" fmla="*/ 38 w 118"/>
                        <a:gd name="T41" fmla="*/ 96 h 142"/>
                        <a:gd name="T42" fmla="*/ 37 w 118"/>
                        <a:gd name="T43" fmla="*/ 100 h 142"/>
                        <a:gd name="T44" fmla="*/ 0 w 118"/>
                        <a:gd name="T45" fmla="*/ 113 h 142"/>
                        <a:gd name="T46" fmla="*/ 0 w 118"/>
                        <a:gd name="T47" fmla="*/ 113 h 142"/>
                        <a:gd name="T48" fmla="*/ 0 w 118"/>
                        <a:gd name="T49" fmla="*/ 142 h 142"/>
                        <a:gd name="T50" fmla="*/ 118 w 118"/>
                        <a:gd name="T51" fmla="*/ 142 h 142"/>
                        <a:gd name="T52" fmla="*/ 118 w 118"/>
                        <a:gd name="T53" fmla="*/ 113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8" h="142">
                          <a:moveTo>
                            <a:pt x="118" y="113"/>
                          </a:moveTo>
                          <a:cubicBezTo>
                            <a:pt x="118" y="113"/>
                            <a:pt x="118" y="113"/>
                            <a:pt x="118" y="113"/>
                          </a:cubicBezTo>
                          <a:cubicBezTo>
                            <a:pt x="111" y="109"/>
                            <a:pt x="93" y="103"/>
                            <a:pt x="81" y="100"/>
                          </a:cubicBezTo>
                          <a:cubicBezTo>
                            <a:pt x="80" y="100"/>
                            <a:pt x="80" y="99"/>
                            <a:pt x="80" y="95"/>
                          </a:cubicBezTo>
                          <a:cubicBezTo>
                            <a:pt x="80" y="92"/>
                            <a:pt x="82" y="89"/>
                            <a:pt x="83" y="86"/>
                          </a:cubicBezTo>
                          <a:cubicBezTo>
                            <a:pt x="84" y="83"/>
                            <a:pt x="86" y="78"/>
                            <a:pt x="87" y="73"/>
                          </a:cubicBezTo>
                          <a:cubicBezTo>
                            <a:pt x="88" y="71"/>
                            <a:pt x="91" y="67"/>
                            <a:pt x="92" y="60"/>
                          </a:cubicBezTo>
                          <a:cubicBezTo>
                            <a:pt x="93" y="53"/>
                            <a:pt x="93" y="51"/>
                            <a:pt x="92" y="49"/>
                          </a:cubicBezTo>
                          <a:cubicBezTo>
                            <a:pt x="92" y="49"/>
                            <a:pt x="92" y="48"/>
                            <a:pt x="92" y="48"/>
                          </a:cubicBezTo>
                          <a:cubicBezTo>
                            <a:pt x="91" y="47"/>
                            <a:pt x="92" y="39"/>
                            <a:pt x="93" y="32"/>
                          </a:cubicBezTo>
                          <a:cubicBezTo>
                            <a:pt x="94" y="28"/>
                            <a:pt x="93" y="19"/>
                            <a:pt x="87" y="12"/>
                          </a:cubicBezTo>
                          <a:cubicBezTo>
                            <a:pt x="83" y="7"/>
                            <a:pt x="76" y="1"/>
                            <a:pt x="63" y="0"/>
                          </a:cubicBezTo>
                          <a:cubicBezTo>
                            <a:pt x="56" y="0"/>
                            <a:pt x="56" y="0"/>
                            <a:pt x="56" y="0"/>
                          </a:cubicBezTo>
                          <a:cubicBezTo>
                            <a:pt x="44" y="1"/>
                            <a:pt x="36" y="7"/>
                            <a:pt x="33" y="12"/>
                          </a:cubicBezTo>
                          <a:cubicBezTo>
                            <a:pt x="27" y="19"/>
                            <a:pt x="26" y="28"/>
                            <a:pt x="27" y="32"/>
                          </a:cubicBezTo>
                          <a:cubicBezTo>
                            <a:pt x="28" y="39"/>
                            <a:pt x="28" y="47"/>
                            <a:pt x="28" y="48"/>
                          </a:cubicBezTo>
                          <a:cubicBezTo>
                            <a:pt x="28" y="48"/>
                            <a:pt x="28" y="49"/>
                            <a:pt x="28" y="49"/>
                          </a:cubicBezTo>
                          <a:cubicBezTo>
                            <a:pt x="27" y="51"/>
                            <a:pt x="26" y="53"/>
                            <a:pt x="28" y="60"/>
                          </a:cubicBezTo>
                          <a:cubicBezTo>
                            <a:pt x="29" y="67"/>
                            <a:pt x="31" y="71"/>
                            <a:pt x="33" y="73"/>
                          </a:cubicBezTo>
                          <a:cubicBezTo>
                            <a:pt x="34" y="78"/>
                            <a:pt x="35" y="83"/>
                            <a:pt x="37" y="86"/>
                          </a:cubicBezTo>
                          <a:cubicBezTo>
                            <a:pt x="38" y="88"/>
                            <a:pt x="38" y="91"/>
                            <a:pt x="38" y="96"/>
                          </a:cubicBezTo>
                          <a:cubicBezTo>
                            <a:pt x="38" y="100"/>
                            <a:pt x="38" y="100"/>
                            <a:pt x="37" y="100"/>
                          </a:cubicBezTo>
                          <a:cubicBezTo>
                            <a:pt x="26" y="103"/>
                            <a:pt x="7" y="110"/>
                            <a:pt x="0" y="113"/>
                          </a:cubicBezTo>
                          <a:cubicBezTo>
                            <a:pt x="0" y="113"/>
                            <a:pt x="0" y="113"/>
                            <a:pt x="0" y="113"/>
                          </a:cubicBezTo>
                          <a:cubicBezTo>
                            <a:pt x="0" y="142"/>
                            <a:pt x="0" y="142"/>
                            <a:pt x="0" y="142"/>
                          </a:cubicBezTo>
                          <a:cubicBezTo>
                            <a:pt x="118" y="142"/>
                            <a:pt x="118" y="142"/>
                            <a:pt x="118" y="142"/>
                          </a:cubicBezTo>
                          <a:lnTo>
                            <a:pt x="118" y="113"/>
                          </a:lnTo>
                          <a:close/>
                        </a:path>
                      </a:pathLst>
                    </a:custGeom>
                    <a:solidFill>
                      <a:srgbClr val="FEC00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16" name="Freeform 152"/>
                    <p:cNvSpPr>
                      <a:spLocks/>
                    </p:cNvSpPr>
                    <p:nvPr/>
                  </p:nvSpPr>
                  <p:spPr bwMode="auto">
                    <a:xfrm flipH="1">
                      <a:off x="1021526" y="5132202"/>
                      <a:ext cx="120134" cy="288970"/>
                    </a:xfrm>
                    <a:custGeom>
                      <a:avLst/>
                      <a:gdLst>
                        <a:gd name="T0" fmla="*/ 22 w 59"/>
                        <a:gd name="T1" fmla="*/ 100 h 142"/>
                        <a:gd name="T2" fmla="*/ 21 w 59"/>
                        <a:gd name="T3" fmla="*/ 95 h 142"/>
                        <a:gd name="T4" fmla="*/ 24 w 59"/>
                        <a:gd name="T5" fmla="*/ 86 h 142"/>
                        <a:gd name="T6" fmla="*/ 28 w 59"/>
                        <a:gd name="T7" fmla="*/ 73 h 142"/>
                        <a:gd name="T8" fmla="*/ 33 w 59"/>
                        <a:gd name="T9" fmla="*/ 60 h 142"/>
                        <a:gd name="T10" fmla="*/ 33 w 59"/>
                        <a:gd name="T11" fmla="*/ 49 h 142"/>
                        <a:gd name="T12" fmla="*/ 33 w 59"/>
                        <a:gd name="T13" fmla="*/ 48 h 142"/>
                        <a:gd name="T14" fmla="*/ 34 w 59"/>
                        <a:gd name="T15" fmla="*/ 32 h 142"/>
                        <a:gd name="T16" fmla="*/ 28 w 59"/>
                        <a:gd name="T17" fmla="*/ 12 h 142"/>
                        <a:gd name="T18" fmla="*/ 4 w 59"/>
                        <a:gd name="T19" fmla="*/ 0 h 142"/>
                        <a:gd name="T20" fmla="*/ 0 w 59"/>
                        <a:gd name="T21" fmla="*/ 0 h 142"/>
                        <a:gd name="T22" fmla="*/ 0 w 59"/>
                        <a:gd name="T23" fmla="*/ 142 h 142"/>
                        <a:gd name="T24" fmla="*/ 59 w 59"/>
                        <a:gd name="T25" fmla="*/ 142 h 142"/>
                        <a:gd name="T26" fmla="*/ 59 w 59"/>
                        <a:gd name="T27" fmla="*/ 113 h 142"/>
                        <a:gd name="T28" fmla="*/ 59 w 59"/>
                        <a:gd name="T29" fmla="*/ 113 h 142"/>
                        <a:gd name="T30" fmla="*/ 22 w 59"/>
                        <a:gd name="T31" fmla="*/ 10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59" h="142">
                          <a:moveTo>
                            <a:pt x="22" y="100"/>
                          </a:moveTo>
                          <a:cubicBezTo>
                            <a:pt x="21" y="100"/>
                            <a:pt x="21" y="99"/>
                            <a:pt x="21" y="95"/>
                          </a:cubicBezTo>
                          <a:cubicBezTo>
                            <a:pt x="21" y="92"/>
                            <a:pt x="23" y="89"/>
                            <a:pt x="24" y="86"/>
                          </a:cubicBezTo>
                          <a:cubicBezTo>
                            <a:pt x="25" y="83"/>
                            <a:pt x="27" y="78"/>
                            <a:pt x="28" y="73"/>
                          </a:cubicBezTo>
                          <a:cubicBezTo>
                            <a:pt x="29" y="71"/>
                            <a:pt x="32" y="67"/>
                            <a:pt x="33" y="60"/>
                          </a:cubicBezTo>
                          <a:cubicBezTo>
                            <a:pt x="34" y="53"/>
                            <a:pt x="34" y="51"/>
                            <a:pt x="33" y="49"/>
                          </a:cubicBezTo>
                          <a:cubicBezTo>
                            <a:pt x="33" y="49"/>
                            <a:pt x="33" y="48"/>
                            <a:pt x="33" y="48"/>
                          </a:cubicBezTo>
                          <a:cubicBezTo>
                            <a:pt x="32" y="47"/>
                            <a:pt x="33" y="39"/>
                            <a:pt x="34" y="32"/>
                          </a:cubicBezTo>
                          <a:cubicBezTo>
                            <a:pt x="35" y="28"/>
                            <a:pt x="34" y="19"/>
                            <a:pt x="28" y="12"/>
                          </a:cubicBezTo>
                          <a:cubicBezTo>
                            <a:pt x="24" y="7"/>
                            <a:pt x="17" y="1"/>
                            <a:pt x="4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142"/>
                            <a:pt x="0" y="142"/>
                            <a:pt x="0" y="142"/>
                          </a:cubicBezTo>
                          <a:cubicBezTo>
                            <a:pt x="59" y="142"/>
                            <a:pt x="59" y="142"/>
                            <a:pt x="59" y="142"/>
                          </a:cubicBezTo>
                          <a:cubicBezTo>
                            <a:pt x="59" y="113"/>
                            <a:pt x="59" y="113"/>
                            <a:pt x="59" y="113"/>
                          </a:cubicBezTo>
                          <a:cubicBezTo>
                            <a:pt x="59" y="113"/>
                            <a:pt x="59" y="113"/>
                            <a:pt x="59" y="113"/>
                          </a:cubicBezTo>
                          <a:cubicBezTo>
                            <a:pt x="52" y="109"/>
                            <a:pt x="34" y="103"/>
                            <a:pt x="22" y="100"/>
                          </a:cubicBezTo>
                          <a:close/>
                        </a:path>
                      </a:pathLst>
                    </a:custGeom>
                    <a:solidFill>
                      <a:srgbClr val="F99B1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17" name="Freeform 153"/>
                    <p:cNvSpPr>
                      <a:spLocks/>
                    </p:cNvSpPr>
                    <p:nvPr/>
                  </p:nvSpPr>
                  <p:spPr bwMode="auto">
                    <a:xfrm flipH="1">
                      <a:off x="2055108" y="4739333"/>
                      <a:ext cx="164507" cy="21646"/>
                    </a:xfrm>
                    <a:custGeom>
                      <a:avLst/>
                      <a:gdLst>
                        <a:gd name="T0" fmla="*/ 75 w 81"/>
                        <a:gd name="T1" fmla="*/ 11 h 11"/>
                        <a:gd name="T2" fmla="*/ 6 w 81"/>
                        <a:gd name="T3" fmla="*/ 11 h 11"/>
                        <a:gd name="T4" fmla="*/ 0 w 81"/>
                        <a:gd name="T5" fmla="*/ 5 h 11"/>
                        <a:gd name="T6" fmla="*/ 6 w 81"/>
                        <a:gd name="T7" fmla="*/ 0 h 11"/>
                        <a:gd name="T8" fmla="*/ 75 w 81"/>
                        <a:gd name="T9" fmla="*/ 0 h 11"/>
                        <a:gd name="T10" fmla="*/ 81 w 81"/>
                        <a:gd name="T11" fmla="*/ 5 h 11"/>
                        <a:gd name="T12" fmla="*/ 75 w 81"/>
                        <a:gd name="T13" fmla="*/ 11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1" h="11">
                          <a:moveTo>
                            <a:pt x="75" y="11"/>
                          </a:moveTo>
                          <a:cubicBezTo>
                            <a:pt x="6" y="11"/>
                            <a:pt x="6" y="11"/>
                            <a:pt x="6" y="11"/>
                          </a:cubicBezTo>
                          <a:cubicBezTo>
                            <a:pt x="3" y="11"/>
                            <a:pt x="0" y="8"/>
                            <a:pt x="0" y="5"/>
                          </a:cubicBezTo>
                          <a:cubicBezTo>
                            <a:pt x="0" y="2"/>
                            <a:pt x="3" y="0"/>
                            <a:pt x="6" y="0"/>
                          </a:cubicBezTo>
                          <a:cubicBezTo>
                            <a:pt x="75" y="0"/>
                            <a:pt x="75" y="0"/>
                            <a:pt x="75" y="0"/>
                          </a:cubicBezTo>
                          <a:cubicBezTo>
                            <a:pt x="79" y="0"/>
                            <a:pt x="81" y="2"/>
                            <a:pt x="81" y="5"/>
                          </a:cubicBezTo>
                          <a:cubicBezTo>
                            <a:pt x="81" y="8"/>
                            <a:pt x="79" y="11"/>
                            <a:pt x="75" y="11"/>
                          </a:cubicBezTo>
                          <a:close/>
                        </a:path>
                      </a:pathLst>
                    </a:custGeom>
                    <a:solidFill>
                      <a:srgbClr val="2C587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18" name="Freeform 154"/>
                    <p:cNvSpPr>
                      <a:spLocks/>
                    </p:cNvSpPr>
                    <p:nvPr/>
                  </p:nvSpPr>
                  <p:spPr bwMode="auto">
                    <a:xfrm flipH="1">
                      <a:off x="1960949" y="4219836"/>
                      <a:ext cx="352825" cy="427502"/>
                    </a:xfrm>
                    <a:custGeom>
                      <a:avLst/>
                      <a:gdLst>
                        <a:gd name="T0" fmla="*/ 0 w 173"/>
                        <a:gd name="T1" fmla="*/ 87 h 210"/>
                        <a:gd name="T2" fmla="*/ 87 w 173"/>
                        <a:gd name="T3" fmla="*/ 0 h 210"/>
                        <a:gd name="T4" fmla="*/ 173 w 173"/>
                        <a:gd name="T5" fmla="*/ 87 h 210"/>
                        <a:gd name="T6" fmla="*/ 139 w 173"/>
                        <a:gd name="T7" fmla="*/ 172 h 210"/>
                        <a:gd name="T8" fmla="*/ 131 w 173"/>
                        <a:gd name="T9" fmla="*/ 210 h 210"/>
                        <a:gd name="T10" fmla="*/ 93 w 173"/>
                        <a:gd name="T11" fmla="*/ 210 h 210"/>
                        <a:gd name="T12" fmla="*/ 80 w 173"/>
                        <a:gd name="T13" fmla="*/ 210 h 210"/>
                        <a:gd name="T14" fmla="*/ 42 w 173"/>
                        <a:gd name="T15" fmla="*/ 210 h 210"/>
                        <a:gd name="T16" fmla="*/ 35 w 173"/>
                        <a:gd name="T17" fmla="*/ 172 h 210"/>
                        <a:gd name="T18" fmla="*/ 0 w 173"/>
                        <a:gd name="T19" fmla="*/ 87 h 2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73" h="210">
                          <a:moveTo>
                            <a:pt x="0" y="87"/>
                          </a:moveTo>
                          <a:cubicBezTo>
                            <a:pt x="0" y="39"/>
                            <a:pt x="39" y="0"/>
                            <a:pt x="87" y="0"/>
                          </a:cubicBezTo>
                          <a:cubicBezTo>
                            <a:pt x="135" y="0"/>
                            <a:pt x="173" y="39"/>
                            <a:pt x="173" y="87"/>
                          </a:cubicBezTo>
                          <a:cubicBezTo>
                            <a:pt x="173" y="89"/>
                            <a:pt x="171" y="130"/>
                            <a:pt x="139" y="172"/>
                          </a:cubicBezTo>
                          <a:cubicBezTo>
                            <a:pt x="129" y="184"/>
                            <a:pt x="131" y="210"/>
                            <a:pt x="131" y="210"/>
                          </a:cubicBezTo>
                          <a:cubicBezTo>
                            <a:pt x="117" y="210"/>
                            <a:pt x="106" y="210"/>
                            <a:pt x="93" y="210"/>
                          </a:cubicBezTo>
                          <a:cubicBezTo>
                            <a:pt x="89" y="210"/>
                            <a:pt x="85" y="210"/>
                            <a:pt x="80" y="210"/>
                          </a:cubicBezTo>
                          <a:cubicBezTo>
                            <a:pt x="67" y="210"/>
                            <a:pt x="56" y="210"/>
                            <a:pt x="42" y="210"/>
                          </a:cubicBezTo>
                          <a:cubicBezTo>
                            <a:pt x="42" y="210"/>
                            <a:pt x="44" y="184"/>
                            <a:pt x="35" y="172"/>
                          </a:cubicBezTo>
                          <a:cubicBezTo>
                            <a:pt x="2" y="130"/>
                            <a:pt x="0" y="89"/>
                            <a:pt x="0" y="87"/>
                          </a:cubicBezTo>
                          <a:close/>
                        </a:path>
                      </a:pathLst>
                    </a:custGeom>
                    <a:solidFill>
                      <a:srgbClr val="A6DA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19" name="Freeform 155"/>
                    <p:cNvSpPr>
                      <a:spLocks/>
                    </p:cNvSpPr>
                    <p:nvPr/>
                  </p:nvSpPr>
                  <p:spPr bwMode="auto">
                    <a:xfrm flipH="1">
                      <a:off x="2136280" y="4219836"/>
                      <a:ext cx="177495" cy="427502"/>
                    </a:xfrm>
                    <a:custGeom>
                      <a:avLst/>
                      <a:gdLst>
                        <a:gd name="T0" fmla="*/ 87 w 87"/>
                        <a:gd name="T1" fmla="*/ 210 h 210"/>
                        <a:gd name="T2" fmla="*/ 42 w 87"/>
                        <a:gd name="T3" fmla="*/ 210 h 210"/>
                        <a:gd name="T4" fmla="*/ 35 w 87"/>
                        <a:gd name="T5" fmla="*/ 172 h 210"/>
                        <a:gd name="T6" fmla="*/ 0 w 87"/>
                        <a:gd name="T7" fmla="*/ 87 h 210"/>
                        <a:gd name="T8" fmla="*/ 87 w 87"/>
                        <a:gd name="T9" fmla="*/ 0 h 2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7" h="210">
                          <a:moveTo>
                            <a:pt x="87" y="210"/>
                          </a:moveTo>
                          <a:cubicBezTo>
                            <a:pt x="73" y="210"/>
                            <a:pt x="56" y="210"/>
                            <a:pt x="42" y="210"/>
                          </a:cubicBezTo>
                          <a:cubicBezTo>
                            <a:pt x="42" y="210"/>
                            <a:pt x="44" y="184"/>
                            <a:pt x="35" y="172"/>
                          </a:cubicBezTo>
                          <a:cubicBezTo>
                            <a:pt x="2" y="130"/>
                            <a:pt x="0" y="89"/>
                            <a:pt x="0" y="87"/>
                          </a:cubicBezTo>
                          <a:cubicBezTo>
                            <a:pt x="0" y="39"/>
                            <a:pt x="39" y="0"/>
                            <a:pt x="87" y="0"/>
                          </a:cubicBezTo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20" name="Freeform 156"/>
                    <p:cNvSpPr>
                      <a:spLocks/>
                    </p:cNvSpPr>
                    <p:nvPr/>
                  </p:nvSpPr>
                  <p:spPr bwMode="auto">
                    <a:xfrm flipH="1">
                      <a:off x="1997747" y="4256634"/>
                      <a:ext cx="138533" cy="140697"/>
                    </a:xfrm>
                    <a:custGeom>
                      <a:avLst/>
                      <a:gdLst>
                        <a:gd name="T0" fmla="*/ 68 w 68"/>
                        <a:gd name="T1" fmla="*/ 69 h 69"/>
                        <a:gd name="T2" fmla="*/ 60 w 68"/>
                        <a:gd name="T3" fmla="*/ 69 h 69"/>
                        <a:gd name="T4" fmla="*/ 0 w 68"/>
                        <a:gd name="T5" fmla="*/ 8 h 69"/>
                        <a:gd name="T6" fmla="*/ 0 w 68"/>
                        <a:gd name="T7" fmla="*/ 0 h 69"/>
                        <a:gd name="T8" fmla="*/ 68 w 68"/>
                        <a:gd name="T9" fmla="*/ 69 h 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8" h="69">
                          <a:moveTo>
                            <a:pt x="68" y="69"/>
                          </a:moveTo>
                          <a:cubicBezTo>
                            <a:pt x="60" y="69"/>
                            <a:pt x="60" y="69"/>
                            <a:pt x="60" y="69"/>
                          </a:cubicBezTo>
                          <a:cubicBezTo>
                            <a:pt x="60" y="35"/>
                            <a:pt x="33" y="8"/>
                            <a:pt x="0" y="8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37" y="0"/>
                            <a:pt x="68" y="31"/>
                            <a:pt x="68" y="6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21" name="Freeform 157"/>
                    <p:cNvSpPr>
                      <a:spLocks/>
                    </p:cNvSpPr>
                    <p:nvPr/>
                  </p:nvSpPr>
                  <p:spPr bwMode="auto">
                    <a:xfrm flipH="1">
                      <a:off x="2069178" y="4476338"/>
                      <a:ext cx="44374" cy="185071"/>
                    </a:xfrm>
                    <a:custGeom>
                      <a:avLst/>
                      <a:gdLst>
                        <a:gd name="T0" fmla="*/ 15 w 41"/>
                        <a:gd name="T1" fmla="*/ 171 h 171"/>
                        <a:gd name="T2" fmla="*/ 0 w 41"/>
                        <a:gd name="T3" fmla="*/ 169 h 171"/>
                        <a:gd name="T4" fmla="*/ 28 w 41"/>
                        <a:gd name="T5" fmla="*/ 0 h 171"/>
                        <a:gd name="T6" fmla="*/ 41 w 41"/>
                        <a:gd name="T7" fmla="*/ 2 h 171"/>
                        <a:gd name="T8" fmla="*/ 15 w 41"/>
                        <a:gd name="T9" fmla="*/ 171 h 171"/>
                        <a:gd name="T10" fmla="*/ 15 w 41"/>
                        <a:gd name="T11" fmla="*/ 171 h 1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1" h="171">
                          <a:moveTo>
                            <a:pt x="15" y="171"/>
                          </a:moveTo>
                          <a:lnTo>
                            <a:pt x="0" y="169"/>
                          </a:lnTo>
                          <a:lnTo>
                            <a:pt x="28" y="0"/>
                          </a:lnTo>
                          <a:lnTo>
                            <a:pt x="41" y="2"/>
                          </a:lnTo>
                          <a:lnTo>
                            <a:pt x="15" y="171"/>
                          </a:lnTo>
                          <a:lnTo>
                            <a:pt x="15" y="171"/>
                          </a:lnTo>
                          <a:close/>
                        </a:path>
                      </a:pathLst>
                    </a:custGeom>
                    <a:solidFill>
                      <a:srgbClr val="0E303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22" name="Freeform 158"/>
                    <p:cNvSpPr>
                      <a:spLocks/>
                    </p:cNvSpPr>
                    <p:nvPr/>
                  </p:nvSpPr>
                  <p:spPr bwMode="auto">
                    <a:xfrm flipH="1">
                      <a:off x="2161172" y="4476338"/>
                      <a:ext cx="44374" cy="185071"/>
                    </a:xfrm>
                    <a:custGeom>
                      <a:avLst/>
                      <a:gdLst>
                        <a:gd name="T0" fmla="*/ 28 w 41"/>
                        <a:gd name="T1" fmla="*/ 171 h 171"/>
                        <a:gd name="T2" fmla="*/ 0 w 41"/>
                        <a:gd name="T3" fmla="*/ 2 h 171"/>
                        <a:gd name="T4" fmla="*/ 13 w 41"/>
                        <a:gd name="T5" fmla="*/ 0 h 171"/>
                        <a:gd name="T6" fmla="*/ 41 w 41"/>
                        <a:gd name="T7" fmla="*/ 169 h 171"/>
                        <a:gd name="T8" fmla="*/ 28 w 41"/>
                        <a:gd name="T9" fmla="*/ 171 h 171"/>
                        <a:gd name="T10" fmla="*/ 28 w 41"/>
                        <a:gd name="T11" fmla="*/ 171 h 1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1" h="171">
                          <a:moveTo>
                            <a:pt x="28" y="171"/>
                          </a:moveTo>
                          <a:lnTo>
                            <a:pt x="0" y="2"/>
                          </a:lnTo>
                          <a:lnTo>
                            <a:pt x="13" y="0"/>
                          </a:lnTo>
                          <a:lnTo>
                            <a:pt x="41" y="169"/>
                          </a:lnTo>
                          <a:lnTo>
                            <a:pt x="28" y="171"/>
                          </a:lnTo>
                          <a:lnTo>
                            <a:pt x="28" y="171"/>
                          </a:lnTo>
                          <a:close/>
                        </a:path>
                      </a:pathLst>
                    </a:custGeom>
                    <a:solidFill>
                      <a:srgbClr val="0E303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23" name="Freeform 159"/>
                    <p:cNvSpPr>
                      <a:spLocks/>
                    </p:cNvSpPr>
                    <p:nvPr/>
                  </p:nvSpPr>
                  <p:spPr bwMode="auto">
                    <a:xfrm flipH="1">
                      <a:off x="2076754" y="4476338"/>
                      <a:ext cx="119051" cy="24893"/>
                    </a:xfrm>
                    <a:custGeom>
                      <a:avLst/>
                      <a:gdLst>
                        <a:gd name="T0" fmla="*/ 58 w 58"/>
                        <a:gd name="T1" fmla="*/ 12 h 12"/>
                        <a:gd name="T2" fmla="*/ 53 w 58"/>
                        <a:gd name="T3" fmla="*/ 7 h 12"/>
                        <a:gd name="T4" fmla="*/ 51 w 58"/>
                        <a:gd name="T5" fmla="*/ 4 h 12"/>
                        <a:gd name="T6" fmla="*/ 49 w 58"/>
                        <a:gd name="T7" fmla="*/ 7 h 12"/>
                        <a:gd name="T8" fmla="*/ 44 w 58"/>
                        <a:gd name="T9" fmla="*/ 12 h 12"/>
                        <a:gd name="T10" fmla="*/ 38 w 58"/>
                        <a:gd name="T11" fmla="*/ 7 h 12"/>
                        <a:gd name="T12" fmla="*/ 37 w 58"/>
                        <a:gd name="T13" fmla="*/ 4 h 12"/>
                        <a:gd name="T14" fmla="*/ 35 w 58"/>
                        <a:gd name="T15" fmla="*/ 7 h 12"/>
                        <a:gd name="T16" fmla="*/ 29 w 58"/>
                        <a:gd name="T17" fmla="*/ 12 h 12"/>
                        <a:gd name="T18" fmla="*/ 24 w 58"/>
                        <a:gd name="T19" fmla="*/ 7 h 12"/>
                        <a:gd name="T20" fmla="*/ 22 w 58"/>
                        <a:gd name="T21" fmla="*/ 4 h 12"/>
                        <a:gd name="T22" fmla="*/ 20 w 58"/>
                        <a:gd name="T23" fmla="*/ 7 h 12"/>
                        <a:gd name="T24" fmla="*/ 15 w 58"/>
                        <a:gd name="T25" fmla="*/ 12 h 12"/>
                        <a:gd name="T26" fmla="*/ 9 w 58"/>
                        <a:gd name="T27" fmla="*/ 7 h 12"/>
                        <a:gd name="T28" fmla="*/ 8 w 58"/>
                        <a:gd name="T29" fmla="*/ 4 h 12"/>
                        <a:gd name="T30" fmla="*/ 6 w 58"/>
                        <a:gd name="T31" fmla="*/ 7 h 12"/>
                        <a:gd name="T32" fmla="*/ 0 w 58"/>
                        <a:gd name="T33" fmla="*/ 12 h 12"/>
                        <a:gd name="T34" fmla="*/ 0 w 58"/>
                        <a:gd name="T35" fmla="*/ 8 h 12"/>
                        <a:gd name="T36" fmla="*/ 2 w 58"/>
                        <a:gd name="T37" fmla="*/ 5 h 12"/>
                        <a:gd name="T38" fmla="*/ 8 w 58"/>
                        <a:gd name="T39" fmla="*/ 0 h 12"/>
                        <a:gd name="T40" fmla="*/ 13 w 58"/>
                        <a:gd name="T41" fmla="*/ 5 h 12"/>
                        <a:gd name="T42" fmla="*/ 15 w 58"/>
                        <a:gd name="T43" fmla="*/ 8 h 12"/>
                        <a:gd name="T44" fmla="*/ 17 w 58"/>
                        <a:gd name="T45" fmla="*/ 5 h 12"/>
                        <a:gd name="T46" fmla="*/ 22 w 58"/>
                        <a:gd name="T47" fmla="*/ 0 h 12"/>
                        <a:gd name="T48" fmla="*/ 28 w 58"/>
                        <a:gd name="T49" fmla="*/ 5 h 12"/>
                        <a:gd name="T50" fmla="*/ 29 w 58"/>
                        <a:gd name="T51" fmla="*/ 8 h 12"/>
                        <a:gd name="T52" fmla="*/ 31 w 58"/>
                        <a:gd name="T53" fmla="*/ 5 h 12"/>
                        <a:gd name="T54" fmla="*/ 37 w 58"/>
                        <a:gd name="T55" fmla="*/ 0 h 12"/>
                        <a:gd name="T56" fmla="*/ 42 w 58"/>
                        <a:gd name="T57" fmla="*/ 5 h 12"/>
                        <a:gd name="T58" fmla="*/ 44 w 58"/>
                        <a:gd name="T59" fmla="*/ 8 h 12"/>
                        <a:gd name="T60" fmla="*/ 46 w 58"/>
                        <a:gd name="T61" fmla="*/ 5 h 12"/>
                        <a:gd name="T62" fmla="*/ 51 w 58"/>
                        <a:gd name="T63" fmla="*/ 0 h 12"/>
                        <a:gd name="T64" fmla="*/ 56 w 58"/>
                        <a:gd name="T65" fmla="*/ 5 h 12"/>
                        <a:gd name="T66" fmla="*/ 58 w 58"/>
                        <a:gd name="T67" fmla="*/ 8 h 12"/>
                        <a:gd name="T68" fmla="*/ 58 w 58"/>
                        <a:gd name="T69" fmla="*/ 12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58" h="12">
                          <a:moveTo>
                            <a:pt x="58" y="12"/>
                          </a:moveTo>
                          <a:cubicBezTo>
                            <a:pt x="55" y="12"/>
                            <a:pt x="54" y="9"/>
                            <a:pt x="53" y="7"/>
                          </a:cubicBezTo>
                          <a:cubicBezTo>
                            <a:pt x="52" y="6"/>
                            <a:pt x="51" y="4"/>
                            <a:pt x="51" y="4"/>
                          </a:cubicBezTo>
                          <a:cubicBezTo>
                            <a:pt x="50" y="4"/>
                            <a:pt x="50" y="6"/>
                            <a:pt x="49" y="7"/>
                          </a:cubicBezTo>
                          <a:cubicBezTo>
                            <a:pt x="48" y="9"/>
                            <a:pt x="47" y="12"/>
                            <a:pt x="44" y="12"/>
                          </a:cubicBezTo>
                          <a:cubicBezTo>
                            <a:pt x="41" y="12"/>
                            <a:pt x="39" y="9"/>
                            <a:pt x="38" y="7"/>
                          </a:cubicBezTo>
                          <a:cubicBezTo>
                            <a:pt x="38" y="6"/>
                            <a:pt x="37" y="4"/>
                            <a:pt x="37" y="4"/>
                          </a:cubicBezTo>
                          <a:cubicBezTo>
                            <a:pt x="36" y="4"/>
                            <a:pt x="35" y="6"/>
                            <a:pt x="35" y="7"/>
                          </a:cubicBezTo>
                          <a:cubicBezTo>
                            <a:pt x="34" y="9"/>
                            <a:pt x="32" y="12"/>
                            <a:pt x="29" y="12"/>
                          </a:cubicBezTo>
                          <a:cubicBezTo>
                            <a:pt x="26" y="12"/>
                            <a:pt x="25" y="9"/>
                            <a:pt x="24" y="7"/>
                          </a:cubicBezTo>
                          <a:cubicBezTo>
                            <a:pt x="23" y="6"/>
                            <a:pt x="23" y="4"/>
                            <a:pt x="22" y="4"/>
                          </a:cubicBezTo>
                          <a:cubicBezTo>
                            <a:pt x="22" y="4"/>
                            <a:pt x="21" y="6"/>
                            <a:pt x="20" y="7"/>
                          </a:cubicBezTo>
                          <a:cubicBezTo>
                            <a:pt x="19" y="9"/>
                            <a:pt x="18" y="12"/>
                            <a:pt x="15" y="12"/>
                          </a:cubicBezTo>
                          <a:cubicBezTo>
                            <a:pt x="12" y="12"/>
                            <a:pt x="10" y="9"/>
                            <a:pt x="9" y="7"/>
                          </a:cubicBezTo>
                          <a:cubicBezTo>
                            <a:pt x="9" y="6"/>
                            <a:pt x="8" y="4"/>
                            <a:pt x="8" y="4"/>
                          </a:cubicBezTo>
                          <a:cubicBezTo>
                            <a:pt x="7" y="4"/>
                            <a:pt x="6" y="6"/>
                            <a:pt x="6" y="7"/>
                          </a:cubicBezTo>
                          <a:cubicBezTo>
                            <a:pt x="5" y="9"/>
                            <a:pt x="4" y="12"/>
                            <a:pt x="0" y="12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1" y="8"/>
                            <a:pt x="2" y="6"/>
                            <a:pt x="2" y="5"/>
                          </a:cubicBezTo>
                          <a:cubicBezTo>
                            <a:pt x="3" y="3"/>
                            <a:pt x="5" y="0"/>
                            <a:pt x="8" y="0"/>
                          </a:cubicBezTo>
                          <a:cubicBezTo>
                            <a:pt x="11" y="0"/>
                            <a:pt x="12" y="3"/>
                            <a:pt x="13" y="5"/>
                          </a:cubicBezTo>
                          <a:cubicBezTo>
                            <a:pt x="14" y="6"/>
                            <a:pt x="14" y="8"/>
                            <a:pt x="15" y="8"/>
                          </a:cubicBezTo>
                          <a:cubicBezTo>
                            <a:pt x="15" y="8"/>
                            <a:pt x="16" y="6"/>
                            <a:pt x="17" y="5"/>
                          </a:cubicBezTo>
                          <a:cubicBezTo>
                            <a:pt x="18" y="3"/>
                            <a:pt x="19" y="0"/>
                            <a:pt x="22" y="0"/>
                          </a:cubicBezTo>
                          <a:cubicBezTo>
                            <a:pt x="25" y="0"/>
                            <a:pt x="27" y="3"/>
                            <a:pt x="28" y="5"/>
                          </a:cubicBezTo>
                          <a:cubicBezTo>
                            <a:pt x="28" y="6"/>
                            <a:pt x="29" y="8"/>
                            <a:pt x="29" y="8"/>
                          </a:cubicBezTo>
                          <a:cubicBezTo>
                            <a:pt x="30" y="8"/>
                            <a:pt x="31" y="6"/>
                            <a:pt x="31" y="5"/>
                          </a:cubicBezTo>
                          <a:cubicBezTo>
                            <a:pt x="32" y="3"/>
                            <a:pt x="33" y="0"/>
                            <a:pt x="37" y="0"/>
                          </a:cubicBezTo>
                          <a:cubicBezTo>
                            <a:pt x="40" y="0"/>
                            <a:pt x="41" y="3"/>
                            <a:pt x="42" y="5"/>
                          </a:cubicBezTo>
                          <a:cubicBezTo>
                            <a:pt x="42" y="6"/>
                            <a:pt x="43" y="8"/>
                            <a:pt x="44" y="8"/>
                          </a:cubicBezTo>
                          <a:cubicBezTo>
                            <a:pt x="44" y="8"/>
                            <a:pt x="45" y="6"/>
                            <a:pt x="46" y="5"/>
                          </a:cubicBezTo>
                          <a:cubicBezTo>
                            <a:pt x="46" y="3"/>
                            <a:pt x="48" y="0"/>
                            <a:pt x="51" y="0"/>
                          </a:cubicBezTo>
                          <a:cubicBezTo>
                            <a:pt x="54" y="0"/>
                            <a:pt x="55" y="3"/>
                            <a:pt x="56" y="5"/>
                          </a:cubicBezTo>
                          <a:cubicBezTo>
                            <a:pt x="57" y="6"/>
                            <a:pt x="58" y="8"/>
                            <a:pt x="58" y="8"/>
                          </a:cubicBezTo>
                          <a:cubicBezTo>
                            <a:pt x="58" y="12"/>
                            <a:pt x="58" y="12"/>
                            <a:pt x="58" y="12"/>
                          </a:cubicBezTo>
                          <a:close/>
                        </a:path>
                      </a:pathLst>
                    </a:custGeom>
                    <a:solidFill>
                      <a:srgbClr val="0E303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24" name="Freeform 160"/>
                    <p:cNvSpPr>
                      <a:spLocks/>
                    </p:cNvSpPr>
                    <p:nvPr/>
                  </p:nvSpPr>
                  <p:spPr bwMode="auto">
                    <a:xfrm flipH="1">
                      <a:off x="2046450" y="4647339"/>
                      <a:ext cx="181824" cy="103899"/>
                    </a:xfrm>
                    <a:custGeom>
                      <a:avLst/>
                      <a:gdLst>
                        <a:gd name="T0" fmla="*/ 89 w 89"/>
                        <a:gd name="T1" fmla="*/ 0 h 51"/>
                        <a:gd name="T2" fmla="*/ 89 w 89"/>
                        <a:gd name="T3" fmla="*/ 45 h 51"/>
                        <a:gd name="T4" fmla="*/ 83 w 89"/>
                        <a:gd name="T5" fmla="*/ 51 h 51"/>
                        <a:gd name="T6" fmla="*/ 6 w 89"/>
                        <a:gd name="T7" fmla="*/ 51 h 51"/>
                        <a:gd name="T8" fmla="*/ 0 w 89"/>
                        <a:gd name="T9" fmla="*/ 45 h 51"/>
                        <a:gd name="T10" fmla="*/ 0 w 89"/>
                        <a:gd name="T11" fmla="*/ 0 h 51"/>
                        <a:gd name="T12" fmla="*/ 89 w 89"/>
                        <a:gd name="T13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9" h="51">
                          <a:moveTo>
                            <a:pt x="89" y="0"/>
                          </a:moveTo>
                          <a:cubicBezTo>
                            <a:pt x="89" y="45"/>
                            <a:pt x="89" y="45"/>
                            <a:pt x="89" y="45"/>
                          </a:cubicBezTo>
                          <a:cubicBezTo>
                            <a:pt x="89" y="49"/>
                            <a:pt x="86" y="51"/>
                            <a:pt x="83" y="51"/>
                          </a:cubicBezTo>
                          <a:cubicBezTo>
                            <a:pt x="6" y="51"/>
                            <a:pt x="6" y="51"/>
                            <a:pt x="6" y="51"/>
                          </a:cubicBezTo>
                          <a:cubicBezTo>
                            <a:pt x="3" y="51"/>
                            <a:pt x="0" y="49"/>
                            <a:pt x="0" y="4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0E303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25" name="Freeform 161"/>
                    <p:cNvSpPr>
                      <a:spLocks/>
                    </p:cNvSpPr>
                    <p:nvPr/>
                  </p:nvSpPr>
                  <p:spPr bwMode="auto">
                    <a:xfrm flipH="1">
                      <a:off x="2043203" y="4655997"/>
                      <a:ext cx="187235" cy="0"/>
                    </a:xfrm>
                    <a:custGeom>
                      <a:avLst/>
                      <a:gdLst>
                        <a:gd name="T0" fmla="*/ 173 w 173"/>
                        <a:gd name="T1" fmla="*/ 0 w 173"/>
                        <a:gd name="T2" fmla="*/ 173 w 173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</a:cxnLst>
                      <a:rect l="0" t="0" r="r" b="b"/>
                      <a:pathLst>
                        <a:path w="173">
                          <a:moveTo>
                            <a:pt x="173" y="0"/>
                          </a:moveTo>
                          <a:lnTo>
                            <a:pt x="0" y="0"/>
                          </a:lnTo>
                          <a:lnTo>
                            <a:pt x="173" y="0"/>
                          </a:lnTo>
                          <a:close/>
                        </a:path>
                      </a:pathLst>
                    </a:custGeom>
                    <a:solidFill>
                      <a:srgbClr val="0E303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26" name="Line 16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43203" y="4655997"/>
                      <a:ext cx="187235" cy="0"/>
                    </a:xfrm>
                    <a:prstGeom prst="line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27" name="Freeform 163"/>
                    <p:cNvSpPr>
                      <a:spLocks/>
                    </p:cNvSpPr>
                    <p:nvPr/>
                  </p:nvSpPr>
                  <p:spPr bwMode="auto">
                    <a:xfrm flipH="1">
                      <a:off x="2034545" y="4647339"/>
                      <a:ext cx="205634" cy="18399"/>
                    </a:xfrm>
                    <a:custGeom>
                      <a:avLst/>
                      <a:gdLst>
                        <a:gd name="T0" fmla="*/ 97 w 101"/>
                        <a:gd name="T1" fmla="*/ 9 h 9"/>
                        <a:gd name="T2" fmla="*/ 5 w 101"/>
                        <a:gd name="T3" fmla="*/ 9 h 9"/>
                        <a:gd name="T4" fmla="*/ 0 w 101"/>
                        <a:gd name="T5" fmla="*/ 4 h 9"/>
                        <a:gd name="T6" fmla="*/ 5 w 101"/>
                        <a:gd name="T7" fmla="*/ 0 h 9"/>
                        <a:gd name="T8" fmla="*/ 97 w 101"/>
                        <a:gd name="T9" fmla="*/ 0 h 9"/>
                        <a:gd name="T10" fmla="*/ 101 w 101"/>
                        <a:gd name="T11" fmla="*/ 4 h 9"/>
                        <a:gd name="T12" fmla="*/ 97 w 101"/>
                        <a:gd name="T13" fmla="*/ 9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01" h="9">
                          <a:moveTo>
                            <a:pt x="97" y="9"/>
                          </a:moveTo>
                          <a:cubicBezTo>
                            <a:pt x="5" y="9"/>
                            <a:pt x="5" y="9"/>
                            <a:pt x="5" y="9"/>
                          </a:cubicBezTo>
                          <a:cubicBezTo>
                            <a:pt x="2" y="9"/>
                            <a:pt x="0" y="7"/>
                            <a:pt x="0" y="4"/>
                          </a:cubicBezTo>
                          <a:cubicBezTo>
                            <a:pt x="0" y="2"/>
                            <a:pt x="2" y="0"/>
                            <a:pt x="5" y="0"/>
                          </a:cubicBezTo>
                          <a:cubicBezTo>
                            <a:pt x="97" y="0"/>
                            <a:pt x="97" y="0"/>
                            <a:pt x="97" y="0"/>
                          </a:cubicBezTo>
                          <a:cubicBezTo>
                            <a:pt x="99" y="0"/>
                            <a:pt x="101" y="2"/>
                            <a:pt x="101" y="4"/>
                          </a:cubicBezTo>
                          <a:cubicBezTo>
                            <a:pt x="101" y="7"/>
                            <a:pt x="99" y="9"/>
                            <a:pt x="97" y="9"/>
                          </a:cubicBezTo>
                          <a:close/>
                        </a:path>
                      </a:pathLst>
                    </a:custGeom>
                    <a:solidFill>
                      <a:srgbClr val="2C587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28" name="Freeform 164"/>
                    <p:cNvSpPr>
                      <a:spLocks/>
                    </p:cNvSpPr>
                    <p:nvPr/>
                  </p:nvSpPr>
                  <p:spPr bwMode="auto">
                    <a:xfrm flipH="1">
                      <a:off x="2043203" y="4686301"/>
                      <a:ext cx="187235" cy="0"/>
                    </a:xfrm>
                    <a:custGeom>
                      <a:avLst/>
                      <a:gdLst>
                        <a:gd name="T0" fmla="*/ 173 w 173"/>
                        <a:gd name="T1" fmla="*/ 0 w 173"/>
                        <a:gd name="T2" fmla="*/ 173 w 173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</a:cxnLst>
                      <a:rect l="0" t="0" r="r" b="b"/>
                      <a:pathLst>
                        <a:path w="173">
                          <a:moveTo>
                            <a:pt x="173" y="0"/>
                          </a:moveTo>
                          <a:lnTo>
                            <a:pt x="0" y="0"/>
                          </a:lnTo>
                          <a:lnTo>
                            <a:pt x="173" y="0"/>
                          </a:lnTo>
                          <a:close/>
                        </a:path>
                      </a:pathLst>
                    </a:custGeom>
                    <a:solidFill>
                      <a:srgbClr val="0E303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29" name="Line 1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43203" y="4686301"/>
                      <a:ext cx="187235" cy="0"/>
                    </a:xfrm>
                    <a:prstGeom prst="line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30" name="Freeform 166"/>
                    <p:cNvSpPr>
                      <a:spLocks/>
                    </p:cNvSpPr>
                    <p:nvPr/>
                  </p:nvSpPr>
                  <p:spPr bwMode="auto">
                    <a:xfrm flipH="1">
                      <a:off x="2034545" y="4677643"/>
                      <a:ext cx="205634" cy="18399"/>
                    </a:xfrm>
                    <a:custGeom>
                      <a:avLst/>
                      <a:gdLst>
                        <a:gd name="T0" fmla="*/ 97 w 101"/>
                        <a:gd name="T1" fmla="*/ 9 h 9"/>
                        <a:gd name="T2" fmla="*/ 5 w 101"/>
                        <a:gd name="T3" fmla="*/ 9 h 9"/>
                        <a:gd name="T4" fmla="*/ 0 w 101"/>
                        <a:gd name="T5" fmla="*/ 4 h 9"/>
                        <a:gd name="T6" fmla="*/ 5 w 101"/>
                        <a:gd name="T7" fmla="*/ 0 h 9"/>
                        <a:gd name="T8" fmla="*/ 97 w 101"/>
                        <a:gd name="T9" fmla="*/ 0 h 9"/>
                        <a:gd name="T10" fmla="*/ 101 w 101"/>
                        <a:gd name="T11" fmla="*/ 4 h 9"/>
                        <a:gd name="T12" fmla="*/ 97 w 101"/>
                        <a:gd name="T13" fmla="*/ 9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01" h="9">
                          <a:moveTo>
                            <a:pt x="97" y="9"/>
                          </a:moveTo>
                          <a:cubicBezTo>
                            <a:pt x="5" y="9"/>
                            <a:pt x="5" y="9"/>
                            <a:pt x="5" y="9"/>
                          </a:cubicBezTo>
                          <a:cubicBezTo>
                            <a:pt x="2" y="9"/>
                            <a:pt x="0" y="7"/>
                            <a:pt x="0" y="4"/>
                          </a:cubicBezTo>
                          <a:cubicBezTo>
                            <a:pt x="0" y="2"/>
                            <a:pt x="2" y="0"/>
                            <a:pt x="5" y="0"/>
                          </a:cubicBezTo>
                          <a:cubicBezTo>
                            <a:pt x="97" y="0"/>
                            <a:pt x="97" y="0"/>
                            <a:pt x="97" y="0"/>
                          </a:cubicBezTo>
                          <a:cubicBezTo>
                            <a:pt x="99" y="0"/>
                            <a:pt x="101" y="2"/>
                            <a:pt x="101" y="4"/>
                          </a:cubicBezTo>
                          <a:cubicBezTo>
                            <a:pt x="101" y="7"/>
                            <a:pt x="99" y="9"/>
                            <a:pt x="97" y="9"/>
                          </a:cubicBezTo>
                          <a:close/>
                        </a:path>
                      </a:pathLst>
                    </a:custGeom>
                    <a:solidFill>
                      <a:srgbClr val="2C587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31" name="Freeform 167"/>
                    <p:cNvSpPr>
                      <a:spLocks/>
                    </p:cNvSpPr>
                    <p:nvPr/>
                  </p:nvSpPr>
                  <p:spPr bwMode="auto">
                    <a:xfrm flipH="1">
                      <a:off x="2043203" y="4716605"/>
                      <a:ext cx="187235" cy="0"/>
                    </a:xfrm>
                    <a:custGeom>
                      <a:avLst/>
                      <a:gdLst>
                        <a:gd name="T0" fmla="*/ 173 w 173"/>
                        <a:gd name="T1" fmla="*/ 0 w 173"/>
                        <a:gd name="T2" fmla="*/ 173 w 173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</a:cxnLst>
                      <a:rect l="0" t="0" r="r" b="b"/>
                      <a:pathLst>
                        <a:path w="173">
                          <a:moveTo>
                            <a:pt x="173" y="0"/>
                          </a:moveTo>
                          <a:lnTo>
                            <a:pt x="0" y="0"/>
                          </a:lnTo>
                          <a:lnTo>
                            <a:pt x="173" y="0"/>
                          </a:lnTo>
                          <a:close/>
                        </a:path>
                      </a:pathLst>
                    </a:custGeom>
                    <a:solidFill>
                      <a:srgbClr val="0E303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32" name="Line 1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43203" y="4716605"/>
                      <a:ext cx="187235" cy="0"/>
                    </a:xfrm>
                    <a:prstGeom prst="line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33" name="Freeform 169"/>
                    <p:cNvSpPr>
                      <a:spLocks/>
                    </p:cNvSpPr>
                    <p:nvPr/>
                  </p:nvSpPr>
                  <p:spPr bwMode="auto">
                    <a:xfrm flipH="1">
                      <a:off x="2034545" y="4709029"/>
                      <a:ext cx="205634" cy="18399"/>
                    </a:xfrm>
                    <a:custGeom>
                      <a:avLst/>
                      <a:gdLst>
                        <a:gd name="T0" fmla="*/ 97 w 101"/>
                        <a:gd name="T1" fmla="*/ 9 h 9"/>
                        <a:gd name="T2" fmla="*/ 5 w 101"/>
                        <a:gd name="T3" fmla="*/ 9 h 9"/>
                        <a:gd name="T4" fmla="*/ 0 w 101"/>
                        <a:gd name="T5" fmla="*/ 4 h 9"/>
                        <a:gd name="T6" fmla="*/ 5 w 101"/>
                        <a:gd name="T7" fmla="*/ 0 h 9"/>
                        <a:gd name="T8" fmla="*/ 97 w 101"/>
                        <a:gd name="T9" fmla="*/ 0 h 9"/>
                        <a:gd name="T10" fmla="*/ 101 w 101"/>
                        <a:gd name="T11" fmla="*/ 4 h 9"/>
                        <a:gd name="T12" fmla="*/ 97 w 101"/>
                        <a:gd name="T13" fmla="*/ 9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01" h="9">
                          <a:moveTo>
                            <a:pt x="97" y="9"/>
                          </a:moveTo>
                          <a:cubicBezTo>
                            <a:pt x="5" y="9"/>
                            <a:pt x="5" y="9"/>
                            <a:pt x="5" y="9"/>
                          </a:cubicBezTo>
                          <a:cubicBezTo>
                            <a:pt x="2" y="9"/>
                            <a:pt x="0" y="7"/>
                            <a:pt x="0" y="4"/>
                          </a:cubicBezTo>
                          <a:cubicBezTo>
                            <a:pt x="0" y="2"/>
                            <a:pt x="2" y="0"/>
                            <a:pt x="5" y="0"/>
                          </a:cubicBezTo>
                          <a:cubicBezTo>
                            <a:pt x="97" y="0"/>
                            <a:pt x="97" y="0"/>
                            <a:pt x="97" y="0"/>
                          </a:cubicBezTo>
                          <a:cubicBezTo>
                            <a:pt x="99" y="0"/>
                            <a:pt x="101" y="2"/>
                            <a:pt x="101" y="4"/>
                          </a:cubicBezTo>
                          <a:cubicBezTo>
                            <a:pt x="101" y="7"/>
                            <a:pt x="99" y="9"/>
                            <a:pt x="97" y="9"/>
                          </a:cubicBezTo>
                          <a:close/>
                        </a:path>
                      </a:pathLst>
                    </a:custGeom>
                    <a:solidFill>
                      <a:srgbClr val="2C587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34" name="Freeform 170"/>
                    <p:cNvSpPr>
                      <a:spLocks/>
                    </p:cNvSpPr>
                    <p:nvPr/>
                  </p:nvSpPr>
                  <p:spPr bwMode="auto">
                    <a:xfrm flipH="1">
                      <a:off x="2131951" y="4055329"/>
                      <a:ext cx="10823" cy="106064"/>
                    </a:xfrm>
                    <a:custGeom>
                      <a:avLst/>
                      <a:gdLst>
                        <a:gd name="T0" fmla="*/ 3 w 5"/>
                        <a:gd name="T1" fmla="*/ 52 h 52"/>
                        <a:gd name="T2" fmla="*/ 0 w 5"/>
                        <a:gd name="T3" fmla="*/ 50 h 52"/>
                        <a:gd name="T4" fmla="*/ 0 w 5"/>
                        <a:gd name="T5" fmla="*/ 2 h 52"/>
                        <a:gd name="T6" fmla="*/ 3 w 5"/>
                        <a:gd name="T7" fmla="*/ 0 h 52"/>
                        <a:gd name="T8" fmla="*/ 5 w 5"/>
                        <a:gd name="T9" fmla="*/ 2 h 52"/>
                        <a:gd name="T10" fmla="*/ 5 w 5"/>
                        <a:gd name="T11" fmla="*/ 50 h 52"/>
                        <a:gd name="T12" fmla="*/ 3 w 5"/>
                        <a:gd name="T13" fmla="*/ 52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" h="52">
                          <a:moveTo>
                            <a:pt x="3" y="52"/>
                          </a:moveTo>
                          <a:cubicBezTo>
                            <a:pt x="1" y="52"/>
                            <a:pt x="0" y="51"/>
                            <a:pt x="0" y="50"/>
                          </a:cubicBez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5" y="1"/>
                            <a:pt x="5" y="2"/>
                          </a:cubicBezTo>
                          <a:cubicBezTo>
                            <a:pt x="5" y="50"/>
                            <a:pt x="5" y="50"/>
                            <a:pt x="5" y="50"/>
                          </a:cubicBezTo>
                          <a:cubicBezTo>
                            <a:pt x="5" y="51"/>
                            <a:pt x="4" y="52"/>
                            <a:pt x="3" y="52"/>
                          </a:cubicBezTo>
                          <a:close/>
                        </a:path>
                      </a:pathLst>
                    </a:custGeom>
                    <a:solidFill>
                      <a:srgbClr val="A6DA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35" name="Freeform 171"/>
                    <p:cNvSpPr>
                      <a:spLocks/>
                    </p:cNvSpPr>
                    <p:nvPr/>
                  </p:nvSpPr>
                  <p:spPr bwMode="auto">
                    <a:xfrm flipH="1">
                      <a:off x="2256413" y="4101867"/>
                      <a:ext cx="58443" cy="94159"/>
                    </a:xfrm>
                    <a:custGeom>
                      <a:avLst/>
                      <a:gdLst>
                        <a:gd name="T0" fmla="*/ 27 w 29"/>
                        <a:gd name="T1" fmla="*/ 46 h 46"/>
                        <a:gd name="T2" fmla="*/ 25 w 29"/>
                        <a:gd name="T3" fmla="*/ 45 h 46"/>
                        <a:gd name="T4" fmla="*/ 1 w 29"/>
                        <a:gd name="T5" fmla="*/ 3 h 46"/>
                        <a:gd name="T6" fmla="*/ 2 w 29"/>
                        <a:gd name="T7" fmla="*/ 0 h 46"/>
                        <a:gd name="T8" fmla="*/ 5 w 29"/>
                        <a:gd name="T9" fmla="*/ 1 h 46"/>
                        <a:gd name="T10" fmla="*/ 29 w 29"/>
                        <a:gd name="T11" fmla="*/ 42 h 46"/>
                        <a:gd name="T12" fmla="*/ 28 w 29"/>
                        <a:gd name="T13" fmla="*/ 45 h 46"/>
                        <a:gd name="T14" fmla="*/ 27 w 29"/>
                        <a:gd name="T15" fmla="*/ 46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" h="46">
                          <a:moveTo>
                            <a:pt x="27" y="46"/>
                          </a:moveTo>
                          <a:cubicBezTo>
                            <a:pt x="26" y="46"/>
                            <a:pt x="25" y="45"/>
                            <a:pt x="25" y="45"/>
                          </a:cubicBezTo>
                          <a:cubicBezTo>
                            <a:pt x="1" y="3"/>
                            <a:pt x="1" y="3"/>
                            <a:pt x="1" y="3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ubicBezTo>
                            <a:pt x="3" y="0"/>
                            <a:pt x="4" y="0"/>
                            <a:pt x="5" y="1"/>
                          </a:cubicBezTo>
                          <a:cubicBezTo>
                            <a:pt x="29" y="42"/>
                            <a:pt x="29" y="42"/>
                            <a:pt x="29" y="42"/>
                          </a:cubicBezTo>
                          <a:cubicBezTo>
                            <a:pt x="29" y="43"/>
                            <a:pt x="29" y="45"/>
                            <a:pt x="28" y="45"/>
                          </a:cubicBezTo>
                          <a:cubicBezTo>
                            <a:pt x="28" y="46"/>
                            <a:pt x="27" y="46"/>
                            <a:pt x="27" y="46"/>
                          </a:cubicBezTo>
                          <a:close/>
                        </a:path>
                      </a:pathLst>
                    </a:custGeom>
                    <a:solidFill>
                      <a:srgbClr val="A6DA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36" name="Freeform 172"/>
                    <p:cNvSpPr>
                      <a:spLocks/>
                    </p:cNvSpPr>
                    <p:nvPr/>
                  </p:nvSpPr>
                  <p:spPr bwMode="auto">
                    <a:xfrm flipH="1">
                      <a:off x="2346243" y="4228494"/>
                      <a:ext cx="95241" cy="57361"/>
                    </a:xfrm>
                    <a:custGeom>
                      <a:avLst/>
                      <a:gdLst>
                        <a:gd name="T0" fmla="*/ 44 w 47"/>
                        <a:gd name="T1" fmla="*/ 28 h 28"/>
                        <a:gd name="T2" fmla="*/ 43 w 47"/>
                        <a:gd name="T3" fmla="*/ 28 h 28"/>
                        <a:gd name="T4" fmla="*/ 2 w 47"/>
                        <a:gd name="T5" fmla="*/ 4 h 28"/>
                        <a:gd name="T6" fmla="*/ 1 w 47"/>
                        <a:gd name="T7" fmla="*/ 1 h 28"/>
                        <a:gd name="T8" fmla="*/ 4 w 47"/>
                        <a:gd name="T9" fmla="*/ 0 h 28"/>
                        <a:gd name="T10" fmla="*/ 45 w 47"/>
                        <a:gd name="T11" fmla="*/ 24 h 28"/>
                        <a:gd name="T12" fmla="*/ 46 w 47"/>
                        <a:gd name="T13" fmla="*/ 27 h 28"/>
                        <a:gd name="T14" fmla="*/ 44 w 47"/>
                        <a:gd name="T15" fmla="*/ 28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7" h="28">
                          <a:moveTo>
                            <a:pt x="44" y="28"/>
                          </a:moveTo>
                          <a:cubicBezTo>
                            <a:pt x="44" y="28"/>
                            <a:pt x="43" y="28"/>
                            <a:pt x="43" y="28"/>
                          </a:cubicBezTo>
                          <a:cubicBezTo>
                            <a:pt x="2" y="4"/>
                            <a:pt x="2" y="4"/>
                            <a:pt x="2" y="4"/>
                          </a:cubicBezTo>
                          <a:cubicBezTo>
                            <a:pt x="1" y="4"/>
                            <a:pt x="0" y="2"/>
                            <a:pt x="1" y="1"/>
                          </a:cubicBezTo>
                          <a:cubicBezTo>
                            <a:pt x="2" y="0"/>
                            <a:pt x="3" y="0"/>
                            <a:pt x="4" y="0"/>
                          </a:cubicBezTo>
                          <a:cubicBezTo>
                            <a:pt x="45" y="24"/>
                            <a:pt x="45" y="24"/>
                            <a:pt x="45" y="24"/>
                          </a:cubicBezTo>
                          <a:cubicBezTo>
                            <a:pt x="46" y="25"/>
                            <a:pt x="47" y="26"/>
                            <a:pt x="46" y="27"/>
                          </a:cubicBezTo>
                          <a:cubicBezTo>
                            <a:pt x="46" y="28"/>
                            <a:pt x="45" y="28"/>
                            <a:pt x="44" y="28"/>
                          </a:cubicBezTo>
                          <a:close/>
                        </a:path>
                      </a:pathLst>
                    </a:custGeom>
                    <a:solidFill>
                      <a:srgbClr val="A6DA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37" name="Freeform 173"/>
                    <p:cNvSpPr>
                      <a:spLocks/>
                    </p:cNvSpPr>
                    <p:nvPr/>
                  </p:nvSpPr>
                  <p:spPr bwMode="auto">
                    <a:xfrm flipH="1">
                      <a:off x="2380876" y="4401660"/>
                      <a:ext cx="104982" cy="7576"/>
                    </a:xfrm>
                    <a:custGeom>
                      <a:avLst/>
                      <a:gdLst>
                        <a:gd name="T0" fmla="*/ 50 w 52"/>
                        <a:gd name="T1" fmla="*/ 4 h 4"/>
                        <a:gd name="T2" fmla="*/ 2 w 52"/>
                        <a:gd name="T3" fmla="*/ 4 h 4"/>
                        <a:gd name="T4" fmla="*/ 0 w 52"/>
                        <a:gd name="T5" fmla="*/ 2 h 4"/>
                        <a:gd name="T6" fmla="*/ 2 w 52"/>
                        <a:gd name="T7" fmla="*/ 0 h 4"/>
                        <a:gd name="T8" fmla="*/ 50 w 52"/>
                        <a:gd name="T9" fmla="*/ 0 h 4"/>
                        <a:gd name="T10" fmla="*/ 52 w 52"/>
                        <a:gd name="T11" fmla="*/ 2 h 4"/>
                        <a:gd name="T12" fmla="*/ 50 w 52"/>
                        <a:gd name="T13" fmla="*/ 4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2" h="4">
                          <a:moveTo>
                            <a:pt x="50" y="4"/>
                          </a:moveTo>
                          <a:cubicBezTo>
                            <a:pt x="2" y="4"/>
                            <a:pt x="2" y="4"/>
                            <a:pt x="2" y="4"/>
                          </a:cubicBezTo>
                          <a:cubicBezTo>
                            <a:pt x="1" y="4"/>
                            <a:pt x="0" y="3"/>
                            <a:pt x="0" y="2"/>
                          </a:cubicBezTo>
                          <a:cubicBezTo>
                            <a:pt x="0" y="1"/>
                            <a:pt x="1" y="0"/>
                            <a:pt x="2" y="0"/>
                          </a:cubicBezTo>
                          <a:cubicBezTo>
                            <a:pt x="50" y="0"/>
                            <a:pt x="50" y="0"/>
                            <a:pt x="50" y="0"/>
                          </a:cubicBezTo>
                          <a:cubicBezTo>
                            <a:pt x="51" y="0"/>
                            <a:pt x="52" y="1"/>
                            <a:pt x="52" y="2"/>
                          </a:cubicBezTo>
                          <a:cubicBezTo>
                            <a:pt x="52" y="3"/>
                            <a:pt x="51" y="4"/>
                            <a:pt x="50" y="4"/>
                          </a:cubicBezTo>
                          <a:close/>
                        </a:path>
                      </a:pathLst>
                    </a:custGeom>
                    <a:solidFill>
                      <a:srgbClr val="A6DA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38" name="Freeform 174"/>
                    <p:cNvSpPr>
                      <a:spLocks/>
                    </p:cNvSpPr>
                    <p:nvPr/>
                  </p:nvSpPr>
                  <p:spPr bwMode="auto">
                    <a:xfrm flipH="1">
                      <a:off x="2346243" y="4522876"/>
                      <a:ext cx="95241" cy="59526"/>
                    </a:xfrm>
                    <a:custGeom>
                      <a:avLst/>
                      <a:gdLst>
                        <a:gd name="T0" fmla="*/ 3 w 47"/>
                        <a:gd name="T1" fmla="*/ 29 h 29"/>
                        <a:gd name="T2" fmla="*/ 1 w 47"/>
                        <a:gd name="T3" fmla="*/ 28 h 29"/>
                        <a:gd name="T4" fmla="*/ 2 w 47"/>
                        <a:gd name="T5" fmla="*/ 25 h 29"/>
                        <a:gd name="T6" fmla="*/ 43 w 47"/>
                        <a:gd name="T7" fmla="*/ 1 h 29"/>
                        <a:gd name="T8" fmla="*/ 46 w 47"/>
                        <a:gd name="T9" fmla="*/ 2 h 29"/>
                        <a:gd name="T10" fmla="*/ 45 w 47"/>
                        <a:gd name="T11" fmla="*/ 5 h 29"/>
                        <a:gd name="T12" fmla="*/ 4 w 47"/>
                        <a:gd name="T13" fmla="*/ 28 h 29"/>
                        <a:gd name="T14" fmla="*/ 3 w 47"/>
                        <a:gd name="T15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7" h="29">
                          <a:moveTo>
                            <a:pt x="3" y="29"/>
                          </a:moveTo>
                          <a:cubicBezTo>
                            <a:pt x="2" y="29"/>
                            <a:pt x="1" y="28"/>
                            <a:pt x="1" y="28"/>
                          </a:cubicBezTo>
                          <a:cubicBezTo>
                            <a:pt x="0" y="27"/>
                            <a:pt x="1" y="25"/>
                            <a:pt x="2" y="25"/>
                          </a:cubicBezTo>
                          <a:cubicBezTo>
                            <a:pt x="43" y="1"/>
                            <a:pt x="43" y="1"/>
                            <a:pt x="43" y="1"/>
                          </a:cubicBezTo>
                          <a:cubicBezTo>
                            <a:pt x="44" y="0"/>
                            <a:pt x="46" y="0"/>
                            <a:pt x="46" y="2"/>
                          </a:cubicBezTo>
                          <a:cubicBezTo>
                            <a:pt x="47" y="3"/>
                            <a:pt x="47" y="4"/>
                            <a:pt x="45" y="5"/>
                          </a:cubicBezTo>
                          <a:cubicBezTo>
                            <a:pt x="4" y="28"/>
                            <a:pt x="4" y="28"/>
                            <a:pt x="4" y="28"/>
                          </a:cubicBezTo>
                          <a:cubicBezTo>
                            <a:pt x="4" y="29"/>
                            <a:pt x="3" y="29"/>
                            <a:pt x="3" y="29"/>
                          </a:cubicBezTo>
                          <a:close/>
                        </a:path>
                      </a:pathLst>
                    </a:custGeom>
                    <a:solidFill>
                      <a:srgbClr val="A6DA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39" name="Freeform 175"/>
                    <p:cNvSpPr>
                      <a:spLocks/>
                    </p:cNvSpPr>
                    <p:nvPr/>
                  </p:nvSpPr>
                  <p:spPr bwMode="auto">
                    <a:xfrm flipH="1">
                      <a:off x="2256413" y="4614870"/>
                      <a:ext cx="58443" cy="94159"/>
                    </a:xfrm>
                    <a:custGeom>
                      <a:avLst/>
                      <a:gdLst>
                        <a:gd name="T0" fmla="*/ 3 w 29"/>
                        <a:gd name="T1" fmla="*/ 46 h 46"/>
                        <a:gd name="T2" fmla="*/ 2 w 29"/>
                        <a:gd name="T3" fmla="*/ 45 h 46"/>
                        <a:gd name="T4" fmla="*/ 1 w 29"/>
                        <a:gd name="T5" fmla="*/ 42 h 46"/>
                        <a:gd name="T6" fmla="*/ 25 w 29"/>
                        <a:gd name="T7" fmla="*/ 1 h 46"/>
                        <a:gd name="T8" fmla="*/ 28 w 29"/>
                        <a:gd name="T9" fmla="*/ 0 h 46"/>
                        <a:gd name="T10" fmla="*/ 29 w 29"/>
                        <a:gd name="T11" fmla="*/ 3 h 46"/>
                        <a:gd name="T12" fmla="*/ 5 w 29"/>
                        <a:gd name="T13" fmla="*/ 45 h 46"/>
                        <a:gd name="T14" fmla="*/ 3 w 29"/>
                        <a:gd name="T15" fmla="*/ 46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" h="46">
                          <a:moveTo>
                            <a:pt x="3" y="46"/>
                          </a:moveTo>
                          <a:cubicBezTo>
                            <a:pt x="3" y="46"/>
                            <a:pt x="2" y="46"/>
                            <a:pt x="2" y="45"/>
                          </a:cubicBezTo>
                          <a:cubicBezTo>
                            <a:pt x="1" y="45"/>
                            <a:pt x="0" y="43"/>
                            <a:pt x="1" y="42"/>
                          </a:cubicBezTo>
                          <a:cubicBezTo>
                            <a:pt x="25" y="1"/>
                            <a:pt x="25" y="1"/>
                            <a:pt x="25" y="1"/>
                          </a:cubicBezTo>
                          <a:cubicBezTo>
                            <a:pt x="25" y="0"/>
                            <a:pt x="27" y="0"/>
                            <a:pt x="28" y="0"/>
                          </a:cubicBezTo>
                          <a:cubicBezTo>
                            <a:pt x="29" y="1"/>
                            <a:pt x="29" y="2"/>
                            <a:pt x="29" y="3"/>
                          </a:cubicBezTo>
                          <a:cubicBezTo>
                            <a:pt x="5" y="45"/>
                            <a:pt x="5" y="45"/>
                            <a:pt x="5" y="45"/>
                          </a:cubicBezTo>
                          <a:cubicBezTo>
                            <a:pt x="5" y="45"/>
                            <a:pt x="4" y="46"/>
                            <a:pt x="3" y="46"/>
                          </a:cubicBezTo>
                          <a:close/>
                        </a:path>
                      </a:pathLst>
                    </a:custGeom>
                    <a:solidFill>
                      <a:srgbClr val="A6DA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40" name="Freeform 176"/>
                    <p:cNvSpPr>
                      <a:spLocks/>
                    </p:cNvSpPr>
                    <p:nvPr/>
                  </p:nvSpPr>
                  <p:spPr bwMode="auto">
                    <a:xfrm flipH="1">
                      <a:off x="1958785" y="4614870"/>
                      <a:ext cx="59526" cy="94159"/>
                    </a:xfrm>
                    <a:custGeom>
                      <a:avLst/>
                      <a:gdLst>
                        <a:gd name="T0" fmla="*/ 26 w 29"/>
                        <a:gd name="T1" fmla="*/ 46 h 46"/>
                        <a:gd name="T2" fmla="*/ 24 w 29"/>
                        <a:gd name="T3" fmla="*/ 45 h 46"/>
                        <a:gd name="T4" fmla="*/ 0 w 29"/>
                        <a:gd name="T5" fmla="*/ 3 h 46"/>
                        <a:gd name="T6" fmla="*/ 1 w 29"/>
                        <a:gd name="T7" fmla="*/ 0 h 46"/>
                        <a:gd name="T8" fmla="*/ 4 w 29"/>
                        <a:gd name="T9" fmla="*/ 1 h 46"/>
                        <a:gd name="T10" fmla="*/ 28 w 29"/>
                        <a:gd name="T11" fmla="*/ 42 h 46"/>
                        <a:gd name="T12" fmla="*/ 27 w 29"/>
                        <a:gd name="T13" fmla="*/ 45 h 46"/>
                        <a:gd name="T14" fmla="*/ 26 w 29"/>
                        <a:gd name="T15" fmla="*/ 46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" h="46">
                          <a:moveTo>
                            <a:pt x="26" y="46"/>
                          </a:moveTo>
                          <a:cubicBezTo>
                            <a:pt x="26" y="46"/>
                            <a:pt x="25" y="45"/>
                            <a:pt x="24" y="45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1" y="0"/>
                          </a:cubicBezTo>
                          <a:cubicBezTo>
                            <a:pt x="2" y="0"/>
                            <a:pt x="4" y="0"/>
                            <a:pt x="4" y="1"/>
                          </a:cubicBezTo>
                          <a:cubicBezTo>
                            <a:pt x="28" y="42"/>
                            <a:pt x="28" y="42"/>
                            <a:pt x="28" y="42"/>
                          </a:cubicBezTo>
                          <a:cubicBezTo>
                            <a:pt x="29" y="43"/>
                            <a:pt x="29" y="45"/>
                            <a:pt x="27" y="45"/>
                          </a:cubicBezTo>
                          <a:cubicBezTo>
                            <a:pt x="27" y="46"/>
                            <a:pt x="27" y="46"/>
                            <a:pt x="26" y="46"/>
                          </a:cubicBezTo>
                          <a:close/>
                        </a:path>
                      </a:pathLst>
                    </a:custGeom>
                    <a:solidFill>
                      <a:srgbClr val="A6DA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41" name="Freeform 177"/>
                    <p:cNvSpPr>
                      <a:spLocks/>
                    </p:cNvSpPr>
                    <p:nvPr/>
                  </p:nvSpPr>
                  <p:spPr bwMode="auto">
                    <a:xfrm flipH="1">
                      <a:off x="1833240" y="4522876"/>
                      <a:ext cx="95241" cy="59526"/>
                    </a:xfrm>
                    <a:custGeom>
                      <a:avLst/>
                      <a:gdLst>
                        <a:gd name="T0" fmla="*/ 44 w 47"/>
                        <a:gd name="T1" fmla="*/ 29 h 29"/>
                        <a:gd name="T2" fmla="*/ 43 w 47"/>
                        <a:gd name="T3" fmla="*/ 28 h 29"/>
                        <a:gd name="T4" fmla="*/ 2 w 47"/>
                        <a:gd name="T5" fmla="*/ 5 h 29"/>
                        <a:gd name="T6" fmla="*/ 1 w 47"/>
                        <a:gd name="T7" fmla="*/ 1 h 29"/>
                        <a:gd name="T8" fmla="*/ 4 w 47"/>
                        <a:gd name="T9" fmla="*/ 1 h 29"/>
                        <a:gd name="T10" fmla="*/ 45 w 47"/>
                        <a:gd name="T11" fmla="*/ 24 h 29"/>
                        <a:gd name="T12" fmla="*/ 46 w 47"/>
                        <a:gd name="T13" fmla="*/ 28 h 29"/>
                        <a:gd name="T14" fmla="*/ 44 w 47"/>
                        <a:gd name="T15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7" h="29">
                          <a:moveTo>
                            <a:pt x="44" y="29"/>
                          </a:moveTo>
                          <a:cubicBezTo>
                            <a:pt x="44" y="29"/>
                            <a:pt x="44" y="29"/>
                            <a:pt x="43" y="28"/>
                          </a:cubicBezTo>
                          <a:cubicBezTo>
                            <a:pt x="2" y="5"/>
                            <a:pt x="2" y="5"/>
                            <a:pt x="2" y="5"/>
                          </a:cubicBezTo>
                          <a:cubicBezTo>
                            <a:pt x="1" y="4"/>
                            <a:pt x="0" y="3"/>
                            <a:pt x="1" y="1"/>
                          </a:cubicBezTo>
                          <a:cubicBezTo>
                            <a:pt x="2" y="0"/>
                            <a:pt x="3" y="0"/>
                            <a:pt x="4" y="1"/>
                          </a:cubicBezTo>
                          <a:cubicBezTo>
                            <a:pt x="45" y="24"/>
                            <a:pt x="45" y="24"/>
                            <a:pt x="45" y="24"/>
                          </a:cubicBezTo>
                          <a:cubicBezTo>
                            <a:pt x="47" y="25"/>
                            <a:pt x="47" y="27"/>
                            <a:pt x="46" y="28"/>
                          </a:cubicBezTo>
                          <a:cubicBezTo>
                            <a:pt x="46" y="28"/>
                            <a:pt x="45" y="29"/>
                            <a:pt x="44" y="29"/>
                          </a:cubicBezTo>
                          <a:close/>
                        </a:path>
                      </a:pathLst>
                    </a:custGeom>
                    <a:solidFill>
                      <a:srgbClr val="A6DA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42" name="Freeform 178"/>
                    <p:cNvSpPr>
                      <a:spLocks/>
                    </p:cNvSpPr>
                    <p:nvPr/>
                  </p:nvSpPr>
                  <p:spPr bwMode="auto">
                    <a:xfrm flipH="1">
                      <a:off x="1787784" y="4401660"/>
                      <a:ext cx="106064" cy="7576"/>
                    </a:xfrm>
                    <a:custGeom>
                      <a:avLst/>
                      <a:gdLst>
                        <a:gd name="T0" fmla="*/ 50 w 52"/>
                        <a:gd name="T1" fmla="*/ 4 h 4"/>
                        <a:gd name="T2" fmla="*/ 2 w 52"/>
                        <a:gd name="T3" fmla="*/ 4 h 4"/>
                        <a:gd name="T4" fmla="*/ 0 w 52"/>
                        <a:gd name="T5" fmla="*/ 2 h 4"/>
                        <a:gd name="T6" fmla="*/ 2 w 52"/>
                        <a:gd name="T7" fmla="*/ 0 h 4"/>
                        <a:gd name="T8" fmla="*/ 50 w 52"/>
                        <a:gd name="T9" fmla="*/ 0 h 4"/>
                        <a:gd name="T10" fmla="*/ 52 w 52"/>
                        <a:gd name="T11" fmla="*/ 2 h 4"/>
                        <a:gd name="T12" fmla="*/ 50 w 52"/>
                        <a:gd name="T13" fmla="*/ 4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2" h="4">
                          <a:moveTo>
                            <a:pt x="50" y="4"/>
                          </a:moveTo>
                          <a:cubicBezTo>
                            <a:pt x="2" y="4"/>
                            <a:pt x="2" y="4"/>
                            <a:pt x="2" y="4"/>
                          </a:cubicBezTo>
                          <a:cubicBezTo>
                            <a:pt x="1" y="4"/>
                            <a:pt x="0" y="3"/>
                            <a:pt x="0" y="2"/>
                          </a:cubicBezTo>
                          <a:cubicBezTo>
                            <a:pt x="0" y="1"/>
                            <a:pt x="1" y="0"/>
                            <a:pt x="2" y="0"/>
                          </a:cubicBezTo>
                          <a:cubicBezTo>
                            <a:pt x="50" y="0"/>
                            <a:pt x="50" y="0"/>
                            <a:pt x="50" y="0"/>
                          </a:cubicBezTo>
                          <a:cubicBezTo>
                            <a:pt x="51" y="0"/>
                            <a:pt x="52" y="1"/>
                            <a:pt x="52" y="2"/>
                          </a:cubicBezTo>
                          <a:cubicBezTo>
                            <a:pt x="52" y="3"/>
                            <a:pt x="51" y="4"/>
                            <a:pt x="50" y="4"/>
                          </a:cubicBezTo>
                          <a:close/>
                        </a:path>
                      </a:pathLst>
                    </a:custGeom>
                    <a:solidFill>
                      <a:srgbClr val="A6DA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43" name="Freeform 179"/>
                    <p:cNvSpPr>
                      <a:spLocks/>
                    </p:cNvSpPr>
                    <p:nvPr/>
                  </p:nvSpPr>
                  <p:spPr bwMode="auto">
                    <a:xfrm flipH="1">
                      <a:off x="1833240" y="4228494"/>
                      <a:ext cx="95241" cy="57361"/>
                    </a:xfrm>
                    <a:custGeom>
                      <a:avLst/>
                      <a:gdLst>
                        <a:gd name="T0" fmla="*/ 3 w 47"/>
                        <a:gd name="T1" fmla="*/ 28 h 28"/>
                        <a:gd name="T2" fmla="*/ 1 w 47"/>
                        <a:gd name="T3" fmla="*/ 27 h 28"/>
                        <a:gd name="T4" fmla="*/ 2 w 47"/>
                        <a:gd name="T5" fmla="*/ 24 h 28"/>
                        <a:gd name="T6" fmla="*/ 43 w 47"/>
                        <a:gd name="T7" fmla="*/ 0 h 28"/>
                        <a:gd name="T8" fmla="*/ 46 w 47"/>
                        <a:gd name="T9" fmla="*/ 1 h 28"/>
                        <a:gd name="T10" fmla="*/ 45 w 47"/>
                        <a:gd name="T11" fmla="*/ 4 h 28"/>
                        <a:gd name="T12" fmla="*/ 4 w 47"/>
                        <a:gd name="T13" fmla="*/ 28 h 28"/>
                        <a:gd name="T14" fmla="*/ 3 w 47"/>
                        <a:gd name="T15" fmla="*/ 28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7" h="28">
                          <a:moveTo>
                            <a:pt x="3" y="28"/>
                          </a:moveTo>
                          <a:cubicBezTo>
                            <a:pt x="2" y="28"/>
                            <a:pt x="1" y="28"/>
                            <a:pt x="1" y="27"/>
                          </a:cubicBezTo>
                          <a:cubicBezTo>
                            <a:pt x="0" y="26"/>
                            <a:pt x="1" y="25"/>
                            <a:pt x="2" y="24"/>
                          </a:cubicBezTo>
                          <a:cubicBezTo>
                            <a:pt x="43" y="0"/>
                            <a:pt x="43" y="0"/>
                            <a:pt x="43" y="0"/>
                          </a:cubicBezTo>
                          <a:cubicBezTo>
                            <a:pt x="44" y="0"/>
                            <a:pt x="46" y="0"/>
                            <a:pt x="46" y="1"/>
                          </a:cubicBezTo>
                          <a:cubicBezTo>
                            <a:pt x="47" y="2"/>
                            <a:pt x="46" y="3"/>
                            <a:pt x="45" y="4"/>
                          </a:cubicBezTo>
                          <a:cubicBezTo>
                            <a:pt x="4" y="28"/>
                            <a:pt x="4" y="28"/>
                            <a:pt x="4" y="28"/>
                          </a:cubicBezTo>
                          <a:cubicBezTo>
                            <a:pt x="4" y="28"/>
                            <a:pt x="3" y="28"/>
                            <a:pt x="3" y="28"/>
                          </a:cubicBezTo>
                          <a:close/>
                        </a:path>
                      </a:pathLst>
                    </a:custGeom>
                    <a:solidFill>
                      <a:srgbClr val="A6DA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44" name="Freeform 180"/>
                    <p:cNvSpPr>
                      <a:spLocks/>
                    </p:cNvSpPr>
                    <p:nvPr/>
                  </p:nvSpPr>
                  <p:spPr bwMode="auto">
                    <a:xfrm flipH="1">
                      <a:off x="1958785" y="4101867"/>
                      <a:ext cx="59526" cy="94159"/>
                    </a:xfrm>
                    <a:custGeom>
                      <a:avLst/>
                      <a:gdLst>
                        <a:gd name="T0" fmla="*/ 2 w 29"/>
                        <a:gd name="T1" fmla="*/ 46 h 46"/>
                        <a:gd name="T2" fmla="*/ 1 w 29"/>
                        <a:gd name="T3" fmla="*/ 45 h 46"/>
                        <a:gd name="T4" fmla="*/ 0 w 29"/>
                        <a:gd name="T5" fmla="*/ 42 h 46"/>
                        <a:gd name="T6" fmla="*/ 24 w 29"/>
                        <a:gd name="T7" fmla="*/ 1 h 46"/>
                        <a:gd name="T8" fmla="*/ 27 w 29"/>
                        <a:gd name="T9" fmla="*/ 0 h 46"/>
                        <a:gd name="T10" fmla="*/ 28 w 29"/>
                        <a:gd name="T11" fmla="*/ 3 h 46"/>
                        <a:gd name="T12" fmla="*/ 4 w 29"/>
                        <a:gd name="T13" fmla="*/ 45 h 46"/>
                        <a:gd name="T14" fmla="*/ 2 w 29"/>
                        <a:gd name="T15" fmla="*/ 46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" h="46">
                          <a:moveTo>
                            <a:pt x="2" y="46"/>
                          </a:moveTo>
                          <a:cubicBezTo>
                            <a:pt x="2" y="46"/>
                            <a:pt x="2" y="46"/>
                            <a:pt x="1" y="45"/>
                          </a:cubicBezTo>
                          <a:cubicBezTo>
                            <a:pt x="0" y="45"/>
                            <a:pt x="0" y="43"/>
                            <a:pt x="0" y="42"/>
                          </a:cubicBezTo>
                          <a:cubicBezTo>
                            <a:pt x="24" y="1"/>
                            <a:pt x="24" y="1"/>
                            <a:pt x="24" y="1"/>
                          </a:cubicBezTo>
                          <a:cubicBezTo>
                            <a:pt x="25" y="0"/>
                            <a:pt x="26" y="0"/>
                            <a:pt x="27" y="0"/>
                          </a:cubicBezTo>
                          <a:cubicBezTo>
                            <a:pt x="28" y="1"/>
                            <a:pt x="29" y="2"/>
                            <a:pt x="28" y="3"/>
                          </a:cubicBezTo>
                          <a:cubicBezTo>
                            <a:pt x="4" y="45"/>
                            <a:pt x="4" y="45"/>
                            <a:pt x="4" y="45"/>
                          </a:cubicBezTo>
                          <a:cubicBezTo>
                            <a:pt x="4" y="45"/>
                            <a:pt x="3" y="46"/>
                            <a:pt x="2" y="46"/>
                          </a:cubicBezTo>
                          <a:close/>
                        </a:path>
                      </a:pathLst>
                    </a:custGeom>
                    <a:solidFill>
                      <a:srgbClr val="A6DA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45" name="Freeform 181"/>
                    <p:cNvSpPr>
                      <a:spLocks/>
                    </p:cNvSpPr>
                    <p:nvPr/>
                  </p:nvSpPr>
                  <p:spPr bwMode="auto">
                    <a:xfrm flipH="1">
                      <a:off x="2131951" y="4055329"/>
                      <a:ext cx="10823" cy="106064"/>
                    </a:xfrm>
                    <a:custGeom>
                      <a:avLst/>
                      <a:gdLst>
                        <a:gd name="T0" fmla="*/ 3 w 5"/>
                        <a:gd name="T1" fmla="*/ 52 h 52"/>
                        <a:gd name="T2" fmla="*/ 0 w 5"/>
                        <a:gd name="T3" fmla="*/ 50 h 52"/>
                        <a:gd name="T4" fmla="*/ 0 w 5"/>
                        <a:gd name="T5" fmla="*/ 2 h 52"/>
                        <a:gd name="T6" fmla="*/ 3 w 5"/>
                        <a:gd name="T7" fmla="*/ 0 h 52"/>
                        <a:gd name="T8" fmla="*/ 5 w 5"/>
                        <a:gd name="T9" fmla="*/ 2 h 52"/>
                        <a:gd name="T10" fmla="*/ 5 w 5"/>
                        <a:gd name="T11" fmla="*/ 50 h 52"/>
                        <a:gd name="T12" fmla="*/ 3 w 5"/>
                        <a:gd name="T13" fmla="*/ 52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" h="52">
                          <a:moveTo>
                            <a:pt x="3" y="52"/>
                          </a:moveTo>
                          <a:cubicBezTo>
                            <a:pt x="1" y="52"/>
                            <a:pt x="0" y="51"/>
                            <a:pt x="0" y="50"/>
                          </a:cubicBez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5" y="1"/>
                            <a:pt x="5" y="2"/>
                          </a:cubicBezTo>
                          <a:cubicBezTo>
                            <a:pt x="5" y="50"/>
                            <a:pt x="5" y="50"/>
                            <a:pt x="5" y="50"/>
                          </a:cubicBezTo>
                          <a:cubicBezTo>
                            <a:pt x="5" y="51"/>
                            <a:pt x="4" y="52"/>
                            <a:pt x="3" y="52"/>
                          </a:cubicBezTo>
                          <a:close/>
                        </a:path>
                      </a:pathLst>
                    </a:custGeom>
                    <a:solidFill>
                      <a:srgbClr val="A6DA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46" name="Freeform 182"/>
                    <p:cNvSpPr>
                      <a:spLocks/>
                    </p:cNvSpPr>
                    <p:nvPr/>
                  </p:nvSpPr>
                  <p:spPr bwMode="auto">
                    <a:xfrm flipH="1">
                      <a:off x="3162286" y="5286969"/>
                      <a:ext cx="134203" cy="208881"/>
                    </a:xfrm>
                    <a:custGeom>
                      <a:avLst/>
                      <a:gdLst>
                        <a:gd name="T0" fmla="*/ 65 w 66"/>
                        <a:gd name="T1" fmla="*/ 84 h 103"/>
                        <a:gd name="T2" fmla="*/ 56 w 66"/>
                        <a:gd name="T3" fmla="*/ 97 h 103"/>
                        <a:gd name="T4" fmla="*/ 27 w 66"/>
                        <a:gd name="T5" fmla="*/ 102 h 103"/>
                        <a:gd name="T6" fmla="*/ 14 w 66"/>
                        <a:gd name="T7" fmla="*/ 93 h 103"/>
                        <a:gd name="T8" fmla="*/ 1 w 66"/>
                        <a:gd name="T9" fmla="*/ 19 h 103"/>
                        <a:gd name="T10" fmla="*/ 10 w 66"/>
                        <a:gd name="T11" fmla="*/ 6 h 103"/>
                        <a:gd name="T12" fmla="*/ 39 w 66"/>
                        <a:gd name="T13" fmla="*/ 1 h 103"/>
                        <a:gd name="T14" fmla="*/ 52 w 66"/>
                        <a:gd name="T15" fmla="*/ 10 h 103"/>
                        <a:gd name="T16" fmla="*/ 65 w 66"/>
                        <a:gd name="T17" fmla="*/ 84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66" h="103">
                          <a:moveTo>
                            <a:pt x="65" y="84"/>
                          </a:moveTo>
                          <a:cubicBezTo>
                            <a:pt x="66" y="90"/>
                            <a:pt x="62" y="96"/>
                            <a:pt x="56" y="97"/>
                          </a:cubicBezTo>
                          <a:cubicBezTo>
                            <a:pt x="27" y="102"/>
                            <a:pt x="27" y="102"/>
                            <a:pt x="27" y="102"/>
                          </a:cubicBezTo>
                          <a:cubicBezTo>
                            <a:pt x="21" y="103"/>
                            <a:pt x="16" y="99"/>
                            <a:pt x="14" y="93"/>
                          </a:cubicBezTo>
                          <a:cubicBezTo>
                            <a:pt x="1" y="19"/>
                            <a:pt x="1" y="19"/>
                            <a:pt x="1" y="19"/>
                          </a:cubicBezTo>
                          <a:cubicBezTo>
                            <a:pt x="0" y="13"/>
                            <a:pt x="4" y="8"/>
                            <a:pt x="10" y="6"/>
                          </a:cubicBezTo>
                          <a:cubicBezTo>
                            <a:pt x="39" y="1"/>
                            <a:pt x="39" y="1"/>
                            <a:pt x="39" y="1"/>
                          </a:cubicBezTo>
                          <a:cubicBezTo>
                            <a:pt x="45" y="0"/>
                            <a:pt x="51" y="4"/>
                            <a:pt x="52" y="10"/>
                          </a:cubicBezTo>
                          <a:lnTo>
                            <a:pt x="65" y="84"/>
                          </a:lnTo>
                          <a:close/>
                        </a:path>
                      </a:pathLst>
                    </a:custGeom>
                    <a:solidFill>
                      <a:srgbClr val="0E303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47" name="Freeform 183"/>
                    <p:cNvSpPr>
                      <a:spLocks/>
                    </p:cNvSpPr>
                    <p:nvPr/>
                  </p:nvSpPr>
                  <p:spPr bwMode="auto">
                    <a:xfrm flipH="1">
                      <a:off x="2838683" y="5169000"/>
                      <a:ext cx="90912" cy="93076"/>
                    </a:xfrm>
                    <a:custGeom>
                      <a:avLst/>
                      <a:gdLst>
                        <a:gd name="T0" fmla="*/ 37 w 45"/>
                        <a:gd name="T1" fmla="*/ 8 h 46"/>
                        <a:gd name="T2" fmla="*/ 8 w 45"/>
                        <a:gd name="T3" fmla="*/ 8 h 46"/>
                        <a:gd name="T4" fmla="*/ 8 w 45"/>
                        <a:gd name="T5" fmla="*/ 37 h 46"/>
                        <a:gd name="T6" fmla="*/ 8 w 45"/>
                        <a:gd name="T7" fmla="*/ 37 h 46"/>
                        <a:gd name="T8" fmla="*/ 8 w 45"/>
                        <a:gd name="T9" fmla="*/ 37 h 46"/>
                        <a:gd name="T10" fmla="*/ 37 w 45"/>
                        <a:gd name="T11" fmla="*/ 37 h 46"/>
                        <a:gd name="T12" fmla="*/ 37 w 45"/>
                        <a:gd name="T13" fmla="*/ 8 h 46"/>
                        <a:gd name="T14" fmla="*/ 37 w 45"/>
                        <a:gd name="T15" fmla="*/ 8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5" h="46">
                          <a:moveTo>
                            <a:pt x="37" y="8"/>
                          </a:moveTo>
                          <a:cubicBezTo>
                            <a:pt x="29" y="0"/>
                            <a:pt x="16" y="0"/>
                            <a:pt x="8" y="8"/>
                          </a:cubicBezTo>
                          <a:cubicBezTo>
                            <a:pt x="0" y="16"/>
                            <a:pt x="0" y="29"/>
                            <a:pt x="8" y="37"/>
                          </a:cubicBezTo>
                          <a:cubicBezTo>
                            <a:pt x="8" y="37"/>
                            <a:pt x="8" y="37"/>
                            <a:pt x="8" y="37"/>
                          </a:cubicBezTo>
                          <a:cubicBezTo>
                            <a:pt x="8" y="37"/>
                            <a:pt x="8" y="37"/>
                            <a:pt x="8" y="37"/>
                          </a:cubicBezTo>
                          <a:cubicBezTo>
                            <a:pt x="16" y="46"/>
                            <a:pt x="29" y="45"/>
                            <a:pt x="37" y="37"/>
                          </a:cubicBezTo>
                          <a:cubicBezTo>
                            <a:pt x="45" y="29"/>
                            <a:pt x="45" y="16"/>
                            <a:pt x="37" y="8"/>
                          </a:cubicBezTo>
                          <a:cubicBezTo>
                            <a:pt x="37" y="8"/>
                            <a:pt x="37" y="8"/>
                            <a:pt x="37" y="8"/>
                          </a:cubicBezTo>
                          <a:close/>
                        </a:path>
                      </a:pathLst>
                    </a:custGeom>
                    <a:solidFill>
                      <a:srgbClr val="2C50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48" name="Freeform 184"/>
                    <p:cNvSpPr>
                      <a:spLocks/>
                    </p:cNvSpPr>
                    <p:nvPr/>
                  </p:nvSpPr>
                  <p:spPr bwMode="auto">
                    <a:xfrm flipH="1">
                      <a:off x="2919854" y="4999081"/>
                      <a:ext cx="233774" cy="271653"/>
                    </a:xfrm>
                    <a:custGeom>
                      <a:avLst/>
                      <a:gdLst>
                        <a:gd name="T0" fmla="*/ 0 w 115"/>
                        <a:gd name="T1" fmla="*/ 47 h 133"/>
                        <a:gd name="T2" fmla="*/ 0 w 115"/>
                        <a:gd name="T3" fmla="*/ 133 h 133"/>
                        <a:gd name="T4" fmla="*/ 115 w 115"/>
                        <a:gd name="T5" fmla="*/ 133 h 133"/>
                        <a:gd name="T6" fmla="*/ 115 w 115"/>
                        <a:gd name="T7" fmla="*/ 0 h 133"/>
                        <a:gd name="T8" fmla="*/ 38 w 115"/>
                        <a:gd name="T9" fmla="*/ 46 h 133"/>
                        <a:gd name="T10" fmla="*/ 0 w 115"/>
                        <a:gd name="T11" fmla="*/ 47 h 1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15" h="133">
                          <a:moveTo>
                            <a:pt x="0" y="47"/>
                          </a:moveTo>
                          <a:cubicBezTo>
                            <a:pt x="0" y="133"/>
                            <a:pt x="0" y="133"/>
                            <a:pt x="0" y="133"/>
                          </a:cubicBezTo>
                          <a:cubicBezTo>
                            <a:pt x="115" y="133"/>
                            <a:pt x="115" y="133"/>
                            <a:pt x="115" y="133"/>
                          </a:cubicBezTo>
                          <a:cubicBezTo>
                            <a:pt x="115" y="0"/>
                            <a:pt x="115" y="0"/>
                            <a:pt x="115" y="0"/>
                          </a:cubicBezTo>
                          <a:cubicBezTo>
                            <a:pt x="95" y="23"/>
                            <a:pt x="68" y="40"/>
                            <a:pt x="38" y="46"/>
                          </a:cubicBezTo>
                          <a:cubicBezTo>
                            <a:pt x="25" y="48"/>
                            <a:pt x="13" y="49"/>
                            <a:pt x="0" y="4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49" name="Freeform 185"/>
                    <p:cNvSpPr>
                      <a:spLocks/>
                    </p:cNvSpPr>
                    <p:nvPr/>
                  </p:nvSpPr>
                  <p:spPr bwMode="auto">
                    <a:xfrm flipH="1">
                      <a:off x="3148216" y="5095404"/>
                      <a:ext cx="217539" cy="240267"/>
                    </a:xfrm>
                    <a:custGeom>
                      <a:avLst/>
                      <a:gdLst>
                        <a:gd name="T0" fmla="*/ 107 w 107"/>
                        <a:gd name="T1" fmla="*/ 0 h 118"/>
                        <a:gd name="T2" fmla="*/ 44 w 107"/>
                        <a:gd name="T3" fmla="*/ 0 h 118"/>
                        <a:gd name="T4" fmla="*/ 0 w 107"/>
                        <a:gd name="T5" fmla="*/ 44 h 118"/>
                        <a:gd name="T6" fmla="*/ 0 w 107"/>
                        <a:gd name="T7" fmla="*/ 74 h 118"/>
                        <a:gd name="T8" fmla="*/ 44 w 107"/>
                        <a:gd name="T9" fmla="*/ 118 h 118"/>
                        <a:gd name="T10" fmla="*/ 107 w 107"/>
                        <a:gd name="T11" fmla="*/ 118 h 118"/>
                        <a:gd name="T12" fmla="*/ 107 w 107"/>
                        <a:gd name="T13" fmla="*/ 0 h 1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07" h="118">
                          <a:moveTo>
                            <a:pt x="107" y="0"/>
                          </a:moveTo>
                          <a:cubicBezTo>
                            <a:pt x="44" y="0"/>
                            <a:pt x="44" y="0"/>
                            <a:pt x="44" y="0"/>
                          </a:cubicBezTo>
                          <a:cubicBezTo>
                            <a:pt x="20" y="0"/>
                            <a:pt x="0" y="20"/>
                            <a:pt x="0" y="44"/>
                          </a:cubicBezTo>
                          <a:cubicBezTo>
                            <a:pt x="0" y="74"/>
                            <a:pt x="0" y="74"/>
                            <a:pt x="0" y="74"/>
                          </a:cubicBezTo>
                          <a:cubicBezTo>
                            <a:pt x="0" y="98"/>
                            <a:pt x="20" y="118"/>
                            <a:pt x="44" y="118"/>
                          </a:cubicBezTo>
                          <a:cubicBezTo>
                            <a:pt x="107" y="118"/>
                            <a:pt x="107" y="118"/>
                            <a:pt x="107" y="118"/>
                          </a:cubicBez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solidFill>
                      <a:srgbClr val="2C50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50" name="Freeform 186"/>
                    <p:cNvSpPr>
                      <a:spLocks/>
                    </p:cNvSpPr>
                    <p:nvPr/>
                  </p:nvSpPr>
                  <p:spPr bwMode="auto">
                    <a:xfrm flipH="1">
                      <a:off x="2866822" y="4985011"/>
                      <a:ext cx="60608" cy="457806"/>
                    </a:xfrm>
                    <a:custGeom>
                      <a:avLst/>
                      <a:gdLst>
                        <a:gd name="T0" fmla="*/ 10 w 30"/>
                        <a:gd name="T1" fmla="*/ 225 h 225"/>
                        <a:gd name="T2" fmla="*/ 0 w 30"/>
                        <a:gd name="T3" fmla="*/ 214 h 225"/>
                        <a:gd name="T4" fmla="*/ 0 w 30"/>
                        <a:gd name="T5" fmla="*/ 12 h 225"/>
                        <a:gd name="T6" fmla="*/ 10 w 30"/>
                        <a:gd name="T7" fmla="*/ 1 h 225"/>
                        <a:gd name="T8" fmla="*/ 20 w 30"/>
                        <a:gd name="T9" fmla="*/ 0 h 225"/>
                        <a:gd name="T10" fmla="*/ 30 w 30"/>
                        <a:gd name="T11" fmla="*/ 12 h 225"/>
                        <a:gd name="T12" fmla="*/ 30 w 30"/>
                        <a:gd name="T13" fmla="*/ 214 h 225"/>
                        <a:gd name="T14" fmla="*/ 20 w 30"/>
                        <a:gd name="T15" fmla="*/ 225 h 225"/>
                        <a:gd name="T16" fmla="*/ 10 w 30"/>
                        <a:gd name="T17" fmla="*/ 225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0" h="225">
                          <a:moveTo>
                            <a:pt x="10" y="225"/>
                          </a:moveTo>
                          <a:cubicBezTo>
                            <a:pt x="4" y="225"/>
                            <a:pt x="0" y="220"/>
                            <a:pt x="0" y="214"/>
                          </a:cubicBezTo>
                          <a:cubicBezTo>
                            <a:pt x="0" y="12"/>
                            <a:pt x="0" y="12"/>
                            <a:pt x="0" y="12"/>
                          </a:cubicBezTo>
                          <a:cubicBezTo>
                            <a:pt x="0" y="6"/>
                            <a:pt x="4" y="0"/>
                            <a:pt x="10" y="1"/>
                          </a:cubicBezTo>
                          <a:cubicBezTo>
                            <a:pt x="20" y="0"/>
                            <a:pt x="20" y="0"/>
                            <a:pt x="20" y="0"/>
                          </a:cubicBezTo>
                          <a:cubicBezTo>
                            <a:pt x="25" y="0"/>
                            <a:pt x="30" y="6"/>
                            <a:pt x="30" y="12"/>
                          </a:cubicBezTo>
                          <a:cubicBezTo>
                            <a:pt x="30" y="214"/>
                            <a:pt x="30" y="214"/>
                            <a:pt x="30" y="214"/>
                          </a:cubicBezTo>
                          <a:cubicBezTo>
                            <a:pt x="30" y="220"/>
                            <a:pt x="25" y="225"/>
                            <a:pt x="20" y="225"/>
                          </a:cubicBezTo>
                          <a:lnTo>
                            <a:pt x="10" y="225"/>
                          </a:lnTo>
                          <a:close/>
                        </a:path>
                      </a:pathLst>
                    </a:custGeom>
                    <a:solidFill>
                      <a:srgbClr val="FEC00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51" name="Freeform 187"/>
                    <p:cNvSpPr>
                      <a:spLocks/>
                    </p:cNvSpPr>
                    <p:nvPr/>
                  </p:nvSpPr>
                  <p:spPr bwMode="auto">
                    <a:xfrm flipH="1">
                      <a:off x="2919854" y="5213373"/>
                      <a:ext cx="233774" cy="215375"/>
                    </a:xfrm>
                    <a:custGeom>
                      <a:avLst/>
                      <a:gdLst>
                        <a:gd name="T0" fmla="*/ 115 w 115"/>
                        <a:gd name="T1" fmla="*/ 106 h 106"/>
                        <a:gd name="T2" fmla="*/ 115 w 115"/>
                        <a:gd name="T3" fmla="*/ 0 h 106"/>
                        <a:gd name="T4" fmla="*/ 0 w 115"/>
                        <a:gd name="T5" fmla="*/ 0 h 106"/>
                        <a:gd name="T6" fmla="*/ 0 w 115"/>
                        <a:gd name="T7" fmla="*/ 59 h 106"/>
                        <a:gd name="T8" fmla="*/ 38 w 115"/>
                        <a:gd name="T9" fmla="*/ 61 h 106"/>
                        <a:gd name="T10" fmla="*/ 115 w 115"/>
                        <a:gd name="T11" fmla="*/ 106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15" h="106">
                          <a:moveTo>
                            <a:pt x="115" y="106"/>
                          </a:moveTo>
                          <a:cubicBezTo>
                            <a:pt x="115" y="0"/>
                            <a:pt x="115" y="0"/>
                            <a:pt x="115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59"/>
                            <a:pt x="0" y="59"/>
                            <a:pt x="0" y="59"/>
                          </a:cubicBezTo>
                          <a:cubicBezTo>
                            <a:pt x="13" y="58"/>
                            <a:pt x="25" y="58"/>
                            <a:pt x="38" y="61"/>
                          </a:cubicBezTo>
                          <a:cubicBezTo>
                            <a:pt x="68" y="67"/>
                            <a:pt x="95" y="83"/>
                            <a:pt x="115" y="106"/>
                          </a:cubicBezTo>
                          <a:close/>
                        </a:path>
                      </a:pathLst>
                    </a:custGeom>
                    <a:solidFill>
                      <a:srgbClr val="A6DA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52" name="Freeform 188"/>
                    <p:cNvSpPr>
                      <a:spLocks/>
                    </p:cNvSpPr>
                    <p:nvPr/>
                  </p:nvSpPr>
                  <p:spPr bwMode="auto">
                    <a:xfrm flipH="1">
                      <a:off x="3148216" y="5213373"/>
                      <a:ext cx="217539" cy="122298"/>
                    </a:xfrm>
                    <a:custGeom>
                      <a:avLst/>
                      <a:gdLst>
                        <a:gd name="T0" fmla="*/ 107 w 107"/>
                        <a:gd name="T1" fmla="*/ 0 h 60"/>
                        <a:gd name="T2" fmla="*/ 0 w 107"/>
                        <a:gd name="T3" fmla="*/ 0 h 60"/>
                        <a:gd name="T4" fmla="*/ 0 w 107"/>
                        <a:gd name="T5" fmla="*/ 16 h 60"/>
                        <a:gd name="T6" fmla="*/ 44 w 107"/>
                        <a:gd name="T7" fmla="*/ 60 h 60"/>
                        <a:gd name="T8" fmla="*/ 107 w 107"/>
                        <a:gd name="T9" fmla="*/ 60 h 60"/>
                        <a:gd name="T10" fmla="*/ 107 w 107"/>
                        <a:gd name="T11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7" h="60">
                          <a:moveTo>
                            <a:pt x="107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16"/>
                            <a:pt x="0" y="16"/>
                            <a:pt x="0" y="16"/>
                          </a:cubicBezTo>
                          <a:cubicBezTo>
                            <a:pt x="0" y="40"/>
                            <a:pt x="20" y="60"/>
                            <a:pt x="44" y="60"/>
                          </a:cubicBezTo>
                          <a:cubicBezTo>
                            <a:pt x="107" y="60"/>
                            <a:pt x="107" y="60"/>
                            <a:pt x="107" y="60"/>
                          </a:cubicBez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solidFill>
                      <a:srgbClr val="0E303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53" name="Freeform 189"/>
                    <p:cNvSpPr>
                      <a:spLocks/>
                    </p:cNvSpPr>
                    <p:nvPr/>
                  </p:nvSpPr>
                  <p:spPr bwMode="auto">
                    <a:xfrm flipH="1">
                      <a:off x="2866822" y="5213373"/>
                      <a:ext cx="60608" cy="229444"/>
                    </a:xfrm>
                    <a:custGeom>
                      <a:avLst/>
                      <a:gdLst>
                        <a:gd name="T0" fmla="*/ 30 w 30"/>
                        <a:gd name="T1" fmla="*/ 102 h 113"/>
                        <a:gd name="T2" fmla="*/ 30 w 30"/>
                        <a:gd name="T3" fmla="*/ 0 h 113"/>
                        <a:gd name="T4" fmla="*/ 0 w 30"/>
                        <a:gd name="T5" fmla="*/ 0 h 113"/>
                        <a:gd name="T6" fmla="*/ 0 w 30"/>
                        <a:gd name="T7" fmla="*/ 102 h 113"/>
                        <a:gd name="T8" fmla="*/ 10 w 30"/>
                        <a:gd name="T9" fmla="*/ 113 h 113"/>
                        <a:gd name="T10" fmla="*/ 20 w 30"/>
                        <a:gd name="T11" fmla="*/ 113 h 113"/>
                        <a:gd name="T12" fmla="*/ 30 w 30"/>
                        <a:gd name="T13" fmla="*/ 102 h 1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" h="113">
                          <a:moveTo>
                            <a:pt x="30" y="102"/>
                          </a:moveTo>
                          <a:cubicBezTo>
                            <a:pt x="30" y="0"/>
                            <a:pt x="30" y="0"/>
                            <a:pt x="3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102"/>
                            <a:pt x="0" y="102"/>
                            <a:pt x="0" y="102"/>
                          </a:cubicBezTo>
                          <a:cubicBezTo>
                            <a:pt x="0" y="108"/>
                            <a:pt x="4" y="113"/>
                            <a:pt x="10" y="113"/>
                          </a:cubicBezTo>
                          <a:cubicBezTo>
                            <a:pt x="20" y="113"/>
                            <a:pt x="20" y="113"/>
                            <a:pt x="20" y="113"/>
                          </a:cubicBezTo>
                          <a:cubicBezTo>
                            <a:pt x="25" y="113"/>
                            <a:pt x="30" y="108"/>
                            <a:pt x="30" y="102"/>
                          </a:cubicBezTo>
                          <a:close/>
                        </a:path>
                      </a:pathLst>
                    </a:custGeom>
                    <a:solidFill>
                      <a:srgbClr val="F99B1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54" name="Freeform 190"/>
                    <p:cNvSpPr>
                      <a:spLocks/>
                    </p:cNvSpPr>
                    <p:nvPr/>
                  </p:nvSpPr>
                  <p:spPr bwMode="auto">
                    <a:xfrm flipH="1">
                      <a:off x="3225059" y="5341083"/>
                      <a:ext cx="50867" cy="142862"/>
                    </a:xfrm>
                    <a:custGeom>
                      <a:avLst/>
                      <a:gdLst>
                        <a:gd name="T0" fmla="*/ 14 w 25"/>
                        <a:gd name="T1" fmla="*/ 6 h 70"/>
                        <a:gd name="T2" fmla="*/ 6 w 25"/>
                        <a:gd name="T3" fmla="*/ 0 h 70"/>
                        <a:gd name="T4" fmla="*/ 6 w 25"/>
                        <a:gd name="T5" fmla="*/ 0 h 70"/>
                        <a:gd name="T6" fmla="*/ 1 w 25"/>
                        <a:gd name="T7" fmla="*/ 9 h 70"/>
                        <a:gd name="T8" fmla="*/ 11 w 25"/>
                        <a:gd name="T9" fmla="*/ 63 h 70"/>
                        <a:gd name="T10" fmla="*/ 19 w 25"/>
                        <a:gd name="T11" fmla="*/ 69 h 70"/>
                        <a:gd name="T12" fmla="*/ 19 w 25"/>
                        <a:gd name="T13" fmla="*/ 69 h 70"/>
                        <a:gd name="T14" fmla="*/ 25 w 25"/>
                        <a:gd name="T15" fmla="*/ 61 h 70"/>
                        <a:gd name="T16" fmla="*/ 14 w 25"/>
                        <a:gd name="T17" fmla="*/ 6 h 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5" h="70">
                          <a:moveTo>
                            <a:pt x="14" y="6"/>
                          </a:moveTo>
                          <a:cubicBezTo>
                            <a:pt x="14" y="2"/>
                            <a:pt x="10" y="0"/>
                            <a:pt x="6" y="0"/>
                          </a:cubicBezTo>
                          <a:cubicBezTo>
                            <a:pt x="6" y="0"/>
                            <a:pt x="6" y="0"/>
                            <a:pt x="6" y="0"/>
                          </a:cubicBezTo>
                          <a:cubicBezTo>
                            <a:pt x="2" y="1"/>
                            <a:pt x="0" y="5"/>
                            <a:pt x="1" y="9"/>
                          </a:cubicBezTo>
                          <a:cubicBezTo>
                            <a:pt x="11" y="63"/>
                            <a:pt x="11" y="63"/>
                            <a:pt x="11" y="63"/>
                          </a:cubicBezTo>
                          <a:cubicBezTo>
                            <a:pt x="11" y="67"/>
                            <a:pt x="15" y="70"/>
                            <a:pt x="19" y="69"/>
                          </a:cubicBezTo>
                          <a:cubicBezTo>
                            <a:pt x="19" y="69"/>
                            <a:pt x="19" y="69"/>
                            <a:pt x="19" y="69"/>
                          </a:cubicBezTo>
                          <a:cubicBezTo>
                            <a:pt x="23" y="68"/>
                            <a:pt x="25" y="65"/>
                            <a:pt x="25" y="61"/>
                          </a:cubicBezTo>
                          <a:lnTo>
                            <a:pt x="14" y="6"/>
                          </a:lnTo>
                          <a:close/>
                        </a:path>
                      </a:pathLst>
                    </a:custGeom>
                    <a:solidFill>
                      <a:srgbClr val="2C50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55" name="Freeform 191"/>
                    <p:cNvSpPr>
                      <a:spLocks/>
                    </p:cNvSpPr>
                    <p:nvPr/>
                  </p:nvSpPr>
                  <p:spPr bwMode="auto">
                    <a:xfrm flipH="1">
                      <a:off x="2630884" y="5211209"/>
                      <a:ext cx="180742" cy="9741"/>
                    </a:xfrm>
                    <a:custGeom>
                      <a:avLst/>
                      <a:gdLst>
                        <a:gd name="T0" fmla="*/ 0 w 89"/>
                        <a:gd name="T1" fmla="*/ 4 h 5"/>
                        <a:gd name="T2" fmla="*/ 0 w 89"/>
                        <a:gd name="T3" fmla="*/ 2 h 5"/>
                        <a:gd name="T4" fmla="*/ 2 w 89"/>
                        <a:gd name="T5" fmla="*/ 0 h 5"/>
                        <a:gd name="T6" fmla="*/ 87 w 89"/>
                        <a:gd name="T7" fmla="*/ 0 h 5"/>
                        <a:gd name="T8" fmla="*/ 89 w 89"/>
                        <a:gd name="T9" fmla="*/ 2 h 5"/>
                        <a:gd name="T10" fmla="*/ 87 w 89"/>
                        <a:gd name="T11" fmla="*/ 5 h 5"/>
                        <a:gd name="T12" fmla="*/ 2 w 89"/>
                        <a:gd name="T13" fmla="*/ 5 h 5"/>
                        <a:gd name="T14" fmla="*/ 0 w 89"/>
                        <a:gd name="T15" fmla="*/ 4 h 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89" h="5">
                          <a:moveTo>
                            <a:pt x="0" y="4"/>
                          </a:moveTo>
                          <a:cubicBezTo>
                            <a:pt x="0" y="4"/>
                            <a:pt x="0" y="3"/>
                            <a:pt x="0" y="2"/>
                          </a:cubicBezTo>
                          <a:cubicBezTo>
                            <a:pt x="0" y="1"/>
                            <a:pt x="1" y="0"/>
                            <a:pt x="2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8" y="0"/>
                            <a:pt x="89" y="1"/>
                            <a:pt x="89" y="2"/>
                          </a:cubicBezTo>
                          <a:cubicBezTo>
                            <a:pt x="89" y="4"/>
                            <a:pt x="88" y="5"/>
                            <a:pt x="87" y="5"/>
                          </a:cubicBezTo>
                          <a:cubicBezTo>
                            <a:pt x="2" y="5"/>
                            <a:pt x="2" y="5"/>
                            <a:pt x="2" y="5"/>
                          </a:cubicBezTo>
                          <a:cubicBezTo>
                            <a:pt x="1" y="5"/>
                            <a:pt x="1" y="4"/>
                            <a:pt x="0" y="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56" name="Freeform 192"/>
                    <p:cNvSpPr>
                      <a:spLocks/>
                    </p:cNvSpPr>
                    <p:nvPr/>
                  </p:nvSpPr>
                  <p:spPr bwMode="auto">
                    <a:xfrm flipH="1">
                      <a:off x="2651447" y="5097569"/>
                      <a:ext cx="164507" cy="87665"/>
                    </a:xfrm>
                    <a:custGeom>
                      <a:avLst/>
                      <a:gdLst>
                        <a:gd name="T0" fmla="*/ 1 w 81"/>
                        <a:gd name="T1" fmla="*/ 42 h 43"/>
                        <a:gd name="T2" fmla="*/ 0 w 81"/>
                        <a:gd name="T3" fmla="*/ 41 h 43"/>
                        <a:gd name="T4" fmla="*/ 1 w 81"/>
                        <a:gd name="T5" fmla="*/ 38 h 43"/>
                        <a:gd name="T6" fmla="*/ 78 w 81"/>
                        <a:gd name="T7" fmla="*/ 0 h 43"/>
                        <a:gd name="T8" fmla="*/ 81 w 81"/>
                        <a:gd name="T9" fmla="*/ 1 h 43"/>
                        <a:gd name="T10" fmla="*/ 80 w 81"/>
                        <a:gd name="T11" fmla="*/ 5 h 43"/>
                        <a:gd name="T12" fmla="*/ 3 w 81"/>
                        <a:gd name="T13" fmla="*/ 42 h 43"/>
                        <a:gd name="T14" fmla="*/ 1 w 81"/>
                        <a:gd name="T15" fmla="*/ 42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81" h="43">
                          <a:moveTo>
                            <a:pt x="1" y="42"/>
                          </a:moveTo>
                          <a:cubicBezTo>
                            <a:pt x="1" y="41"/>
                            <a:pt x="0" y="41"/>
                            <a:pt x="0" y="41"/>
                          </a:cubicBezTo>
                          <a:cubicBezTo>
                            <a:pt x="0" y="40"/>
                            <a:pt x="0" y="38"/>
                            <a:pt x="1" y="38"/>
                          </a:cubicBezTo>
                          <a:cubicBezTo>
                            <a:pt x="78" y="0"/>
                            <a:pt x="78" y="0"/>
                            <a:pt x="78" y="0"/>
                          </a:cubicBezTo>
                          <a:cubicBezTo>
                            <a:pt x="79" y="0"/>
                            <a:pt x="80" y="0"/>
                            <a:pt x="81" y="1"/>
                          </a:cubicBezTo>
                          <a:cubicBezTo>
                            <a:pt x="81" y="3"/>
                            <a:pt x="81" y="4"/>
                            <a:pt x="80" y="5"/>
                          </a:cubicBezTo>
                          <a:cubicBezTo>
                            <a:pt x="3" y="42"/>
                            <a:pt x="3" y="42"/>
                            <a:pt x="3" y="42"/>
                          </a:cubicBezTo>
                          <a:cubicBezTo>
                            <a:pt x="3" y="43"/>
                            <a:pt x="1" y="42"/>
                            <a:pt x="1" y="4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57" name="Freeform 193"/>
                    <p:cNvSpPr>
                      <a:spLocks/>
                    </p:cNvSpPr>
                    <p:nvPr/>
                  </p:nvSpPr>
                  <p:spPr bwMode="auto">
                    <a:xfrm flipH="1">
                      <a:off x="2651447" y="5248007"/>
                      <a:ext cx="164507" cy="87665"/>
                    </a:xfrm>
                    <a:custGeom>
                      <a:avLst/>
                      <a:gdLst>
                        <a:gd name="T0" fmla="*/ 1 w 81"/>
                        <a:gd name="T1" fmla="*/ 4 h 43"/>
                        <a:gd name="T2" fmla="*/ 0 w 81"/>
                        <a:gd name="T3" fmla="*/ 2 h 43"/>
                        <a:gd name="T4" fmla="*/ 3 w 81"/>
                        <a:gd name="T5" fmla="*/ 1 h 43"/>
                        <a:gd name="T6" fmla="*/ 80 w 81"/>
                        <a:gd name="T7" fmla="*/ 38 h 43"/>
                        <a:gd name="T8" fmla="*/ 81 w 81"/>
                        <a:gd name="T9" fmla="*/ 41 h 43"/>
                        <a:gd name="T10" fmla="*/ 78 w 81"/>
                        <a:gd name="T11" fmla="*/ 42 h 43"/>
                        <a:gd name="T12" fmla="*/ 1 w 81"/>
                        <a:gd name="T13" fmla="*/ 5 h 43"/>
                        <a:gd name="T14" fmla="*/ 1 w 81"/>
                        <a:gd name="T15" fmla="*/ 4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81" h="43">
                          <a:moveTo>
                            <a:pt x="1" y="4"/>
                          </a:moveTo>
                          <a:cubicBezTo>
                            <a:pt x="0" y="4"/>
                            <a:pt x="0" y="3"/>
                            <a:pt x="0" y="2"/>
                          </a:cubicBezTo>
                          <a:cubicBezTo>
                            <a:pt x="1" y="1"/>
                            <a:pt x="2" y="0"/>
                            <a:pt x="3" y="1"/>
                          </a:cubicBezTo>
                          <a:cubicBezTo>
                            <a:pt x="80" y="38"/>
                            <a:pt x="80" y="38"/>
                            <a:pt x="80" y="38"/>
                          </a:cubicBezTo>
                          <a:cubicBezTo>
                            <a:pt x="81" y="39"/>
                            <a:pt x="81" y="40"/>
                            <a:pt x="81" y="41"/>
                          </a:cubicBezTo>
                          <a:cubicBezTo>
                            <a:pt x="80" y="42"/>
                            <a:pt x="79" y="43"/>
                            <a:pt x="78" y="42"/>
                          </a:cubicBezTo>
                          <a:cubicBezTo>
                            <a:pt x="1" y="5"/>
                            <a:pt x="1" y="5"/>
                            <a:pt x="1" y="5"/>
                          </a:cubicBezTo>
                          <a:cubicBezTo>
                            <a:pt x="1" y="5"/>
                            <a:pt x="1" y="4"/>
                            <a:pt x="1" y="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58" name="Freeform 194"/>
                    <p:cNvSpPr>
                      <a:spLocks/>
                    </p:cNvSpPr>
                    <p:nvPr/>
                  </p:nvSpPr>
                  <p:spPr bwMode="auto">
                    <a:xfrm flipH="1">
                      <a:off x="1192527" y="4688465"/>
                      <a:ext cx="182906" cy="207799"/>
                    </a:xfrm>
                    <a:custGeom>
                      <a:avLst/>
                      <a:gdLst>
                        <a:gd name="T0" fmla="*/ 121 w 169"/>
                        <a:gd name="T1" fmla="*/ 0 h 192"/>
                        <a:gd name="T2" fmla="*/ 49 w 169"/>
                        <a:gd name="T3" fmla="*/ 0 h 192"/>
                        <a:gd name="T4" fmla="*/ 49 w 169"/>
                        <a:gd name="T5" fmla="*/ 107 h 192"/>
                        <a:gd name="T6" fmla="*/ 0 w 169"/>
                        <a:gd name="T7" fmla="*/ 107 h 192"/>
                        <a:gd name="T8" fmla="*/ 85 w 169"/>
                        <a:gd name="T9" fmla="*/ 192 h 192"/>
                        <a:gd name="T10" fmla="*/ 169 w 169"/>
                        <a:gd name="T11" fmla="*/ 107 h 192"/>
                        <a:gd name="T12" fmla="*/ 121 w 169"/>
                        <a:gd name="T13" fmla="*/ 107 h 192"/>
                        <a:gd name="T14" fmla="*/ 121 w 169"/>
                        <a:gd name="T15" fmla="*/ 0 h 1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69" h="192">
                          <a:moveTo>
                            <a:pt x="121" y="0"/>
                          </a:moveTo>
                          <a:lnTo>
                            <a:pt x="49" y="0"/>
                          </a:lnTo>
                          <a:lnTo>
                            <a:pt x="49" y="107"/>
                          </a:lnTo>
                          <a:lnTo>
                            <a:pt x="0" y="107"/>
                          </a:lnTo>
                          <a:lnTo>
                            <a:pt x="85" y="192"/>
                          </a:lnTo>
                          <a:lnTo>
                            <a:pt x="169" y="107"/>
                          </a:lnTo>
                          <a:lnTo>
                            <a:pt x="121" y="107"/>
                          </a:lnTo>
                          <a:lnTo>
                            <a:pt x="121" y="0"/>
                          </a:lnTo>
                          <a:close/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59" name="Rectangle 195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1179540" y="4922239"/>
                      <a:ext cx="207799" cy="22728"/>
                    </a:xfrm>
                    <a:prstGeom prst="rect">
                      <a:avLst/>
                    </a:pr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60" name="Rectangle 196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1371104" y="4908169"/>
                      <a:ext cx="16234" cy="36798"/>
                    </a:xfrm>
                    <a:prstGeom prst="rect">
                      <a:avLst/>
                    </a:pr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61" name="Rectangle 197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1179540" y="4908169"/>
                      <a:ext cx="16234" cy="36798"/>
                    </a:xfrm>
                    <a:prstGeom prst="rect">
                      <a:avLst/>
                    </a:pr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62" name="Freeform 198"/>
                    <p:cNvSpPr>
                      <a:spLocks noEditPoints="1"/>
                    </p:cNvSpPr>
                    <p:nvPr/>
                  </p:nvSpPr>
                  <p:spPr bwMode="auto">
                    <a:xfrm flipH="1">
                      <a:off x="534498" y="5012069"/>
                      <a:ext cx="272736" cy="264077"/>
                    </a:xfrm>
                    <a:custGeom>
                      <a:avLst/>
                      <a:gdLst>
                        <a:gd name="T0" fmla="*/ 78 w 134"/>
                        <a:gd name="T1" fmla="*/ 1 h 130"/>
                        <a:gd name="T2" fmla="*/ 57 w 134"/>
                        <a:gd name="T3" fmla="*/ 1 h 130"/>
                        <a:gd name="T4" fmla="*/ 74 w 134"/>
                        <a:gd name="T5" fmla="*/ 129 h 130"/>
                        <a:gd name="T6" fmla="*/ 118 w 134"/>
                        <a:gd name="T7" fmla="*/ 89 h 130"/>
                        <a:gd name="T8" fmla="*/ 102 w 134"/>
                        <a:gd name="T9" fmla="*/ 83 h 130"/>
                        <a:gd name="T10" fmla="*/ 100 w 134"/>
                        <a:gd name="T11" fmla="*/ 111 h 130"/>
                        <a:gd name="T12" fmla="*/ 24 w 134"/>
                        <a:gd name="T13" fmla="*/ 31 h 130"/>
                        <a:gd name="T14" fmla="*/ 24 w 134"/>
                        <a:gd name="T15" fmla="*/ 59 h 130"/>
                        <a:gd name="T16" fmla="*/ 29 w 134"/>
                        <a:gd name="T17" fmla="*/ 56 h 130"/>
                        <a:gd name="T18" fmla="*/ 35 w 134"/>
                        <a:gd name="T19" fmla="*/ 59 h 130"/>
                        <a:gd name="T20" fmla="*/ 40 w 134"/>
                        <a:gd name="T21" fmla="*/ 70 h 130"/>
                        <a:gd name="T22" fmla="*/ 47 w 134"/>
                        <a:gd name="T23" fmla="*/ 78 h 130"/>
                        <a:gd name="T24" fmla="*/ 48 w 134"/>
                        <a:gd name="T25" fmla="*/ 94 h 130"/>
                        <a:gd name="T26" fmla="*/ 51 w 134"/>
                        <a:gd name="T27" fmla="*/ 109 h 130"/>
                        <a:gd name="T28" fmla="*/ 57 w 134"/>
                        <a:gd name="T29" fmla="*/ 115 h 130"/>
                        <a:gd name="T30" fmla="*/ 68 w 134"/>
                        <a:gd name="T31" fmla="*/ 97 h 130"/>
                        <a:gd name="T32" fmla="*/ 76 w 134"/>
                        <a:gd name="T33" fmla="*/ 74 h 130"/>
                        <a:gd name="T34" fmla="*/ 62 w 134"/>
                        <a:gd name="T35" fmla="*/ 72 h 130"/>
                        <a:gd name="T36" fmla="*/ 50 w 134"/>
                        <a:gd name="T37" fmla="*/ 71 h 130"/>
                        <a:gd name="T38" fmla="*/ 42 w 134"/>
                        <a:gd name="T39" fmla="*/ 67 h 130"/>
                        <a:gd name="T40" fmla="*/ 47 w 134"/>
                        <a:gd name="T41" fmla="*/ 62 h 130"/>
                        <a:gd name="T42" fmla="*/ 48 w 134"/>
                        <a:gd name="T43" fmla="*/ 58 h 130"/>
                        <a:gd name="T44" fmla="*/ 39 w 134"/>
                        <a:gd name="T45" fmla="*/ 52 h 130"/>
                        <a:gd name="T46" fmla="*/ 65 w 134"/>
                        <a:gd name="T47" fmla="*/ 62 h 130"/>
                        <a:gd name="T48" fmla="*/ 66 w 134"/>
                        <a:gd name="T49" fmla="*/ 57 h 130"/>
                        <a:gd name="T50" fmla="*/ 72 w 134"/>
                        <a:gd name="T51" fmla="*/ 37 h 130"/>
                        <a:gd name="T52" fmla="*/ 75 w 134"/>
                        <a:gd name="T53" fmla="*/ 32 h 130"/>
                        <a:gd name="T54" fmla="*/ 79 w 134"/>
                        <a:gd name="T55" fmla="*/ 27 h 130"/>
                        <a:gd name="T56" fmla="*/ 70 w 134"/>
                        <a:gd name="T57" fmla="*/ 24 h 130"/>
                        <a:gd name="T58" fmla="*/ 60 w 134"/>
                        <a:gd name="T59" fmla="*/ 23 h 130"/>
                        <a:gd name="T60" fmla="*/ 52 w 134"/>
                        <a:gd name="T61" fmla="*/ 26 h 130"/>
                        <a:gd name="T62" fmla="*/ 63 w 134"/>
                        <a:gd name="T63" fmla="*/ 16 h 130"/>
                        <a:gd name="T64" fmla="*/ 59 w 134"/>
                        <a:gd name="T65" fmla="*/ 13 h 130"/>
                        <a:gd name="T66" fmla="*/ 56 w 134"/>
                        <a:gd name="T67" fmla="*/ 11 h 130"/>
                        <a:gd name="T68" fmla="*/ 73 w 134"/>
                        <a:gd name="T69" fmla="*/ 14 h 130"/>
                        <a:gd name="T70" fmla="*/ 90 w 134"/>
                        <a:gd name="T71" fmla="*/ 16 h 130"/>
                        <a:gd name="T72" fmla="*/ 91 w 134"/>
                        <a:gd name="T73" fmla="*/ 24 h 130"/>
                        <a:gd name="T74" fmla="*/ 98 w 134"/>
                        <a:gd name="T75" fmla="*/ 28 h 130"/>
                        <a:gd name="T76" fmla="*/ 106 w 134"/>
                        <a:gd name="T77" fmla="*/ 28 h 130"/>
                        <a:gd name="T78" fmla="*/ 113 w 134"/>
                        <a:gd name="T79" fmla="*/ 32 h 130"/>
                        <a:gd name="T80" fmla="*/ 108 w 134"/>
                        <a:gd name="T81" fmla="*/ 51 h 130"/>
                        <a:gd name="T82" fmla="*/ 121 w 134"/>
                        <a:gd name="T83" fmla="*/ 69 h 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34" h="130">
                          <a:moveTo>
                            <a:pt x="132" y="56"/>
                          </a:moveTo>
                          <a:cubicBezTo>
                            <a:pt x="130" y="46"/>
                            <a:pt x="126" y="36"/>
                            <a:pt x="120" y="27"/>
                          </a:cubicBezTo>
                          <a:cubicBezTo>
                            <a:pt x="109" y="13"/>
                            <a:pt x="96" y="4"/>
                            <a:pt x="78" y="1"/>
                          </a:cubicBezTo>
                          <a:cubicBezTo>
                            <a:pt x="75" y="0"/>
                            <a:pt x="71" y="0"/>
                            <a:pt x="68" y="0"/>
                          </a:cubicBezTo>
                          <a:cubicBezTo>
                            <a:pt x="67" y="0"/>
                            <a:pt x="67" y="0"/>
                            <a:pt x="67" y="0"/>
                          </a:cubicBezTo>
                          <a:cubicBezTo>
                            <a:pt x="64" y="0"/>
                            <a:pt x="60" y="0"/>
                            <a:pt x="57" y="1"/>
                          </a:cubicBezTo>
                          <a:cubicBezTo>
                            <a:pt x="24" y="6"/>
                            <a:pt x="0" y="38"/>
                            <a:pt x="3" y="71"/>
                          </a:cubicBezTo>
                          <a:cubicBezTo>
                            <a:pt x="5" y="87"/>
                            <a:pt x="12" y="101"/>
                            <a:pt x="24" y="112"/>
                          </a:cubicBezTo>
                          <a:cubicBezTo>
                            <a:pt x="38" y="125"/>
                            <a:pt x="55" y="130"/>
                            <a:pt x="74" y="129"/>
                          </a:cubicBezTo>
                          <a:cubicBezTo>
                            <a:pt x="89" y="127"/>
                            <a:pt x="102" y="121"/>
                            <a:pt x="112" y="111"/>
                          </a:cubicBezTo>
                          <a:cubicBezTo>
                            <a:pt x="128" y="96"/>
                            <a:pt x="134" y="78"/>
                            <a:pt x="132" y="56"/>
                          </a:cubicBezTo>
                          <a:moveTo>
                            <a:pt x="118" y="89"/>
                          </a:moveTo>
                          <a:cubicBezTo>
                            <a:pt x="116" y="87"/>
                            <a:pt x="114" y="83"/>
                            <a:pt x="113" y="79"/>
                          </a:cubicBezTo>
                          <a:cubicBezTo>
                            <a:pt x="112" y="74"/>
                            <a:pt x="109" y="79"/>
                            <a:pt x="108" y="82"/>
                          </a:cubicBezTo>
                          <a:cubicBezTo>
                            <a:pt x="108" y="86"/>
                            <a:pt x="106" y="88"/>
                            <a:pt x="102" y="83"/>
                          </a:cubicBezTo>
                          <a:cubicBezTo>
                            <a:pt x="98" y="78"/>
                            <a:pt x="97" y="79"/>
                            <a:pt x="95" y="79"/>
                          </a:cubicBezTo>
                          <a:cubicBezTo>
                            <a:pt x="94" y="79"/>
                            <a:pt x="92" y="83"/>
                            <a:pt x="92" y="98"/>
                          </a:cubicBezTo>
                          <a:cubicBezTo>
                            <a:pt x="93" y="108"/>
                            <a:pt x="97" y="110"/>
                            <a:pt x="100" y="111"/>
                          </a:cubicBezTo>
                          <a:cubicBezTo>
                            <a:pt x="94" y="114"/>
                            <a:pt x="88" y="117"/>
                            <a:pt x="82" y="119"/>
                          </a:cubicBezTo>
                          <a:cubicBezTo>
                            <a:pt x="57" y="125"/>
                            <a:pt x="31" y="113"/>
                            <a:pt x="19" y="90"/>
                          </a:cubicBezTo>
                          <a:cubicBezTo>
                            <a:pt x="8" y="69"/>
                            <a:pt x="13" y="44"/>
                            <a:pt x="24" y="31"/>
                          </a:cubicBezTo>
                          <a:cubicBezTo>
                            <a:pt x="25" y="33"/>
                            <a:pt x="25" y="36"/>
                            <a:pt x="25" y="38"/>
                          </a:cubicBezTo>
                          <a:cubicBezTo>
                            <a:pt x="26" y="44"/>
                            <a:pt x="25" y="50"/>
                            <a:pt x="24" y="55"/>
                          </a:cubicBezTo>
                          <a:cubicBezTo>
                            <a:pt x="24" y="57"/>
                            <a:pt x="24" y="58"/>
                            <a:pt x="24" y="59"/>
                          </a:cubicBezTo>
                          <a:cubicBezTo>
                            <a:pt x="25" y="60"/>
                            <a:pt x="26" y="61"/>
                            <a:pt x="26" y="61"/>
                          </a:cubicBezTo>
                          <a:cubicBezTo>
                            <a:pt x="27" y="61"/>
                            <a:pt x="28" y="60"/>
                            <a:pt x="28" y="59"/>
                          </a:cubicBezTo>
                          <a:cubicBezTo>
                            <a:pt x="28" y="58"/>
                            <a:pt x="28" y="57"/>
                            <a:pt x="29" y="56"/>
                          </a:cubicBezTo>
                          <a:cubicBezTo>
                            <a:pt x="29" y="55"/>
                            <a:pt x="29" y="54"/>
                            <a:pt x="29" y="52"/>
                          </a:cubicBezTo>
                          <a:cubicBezTo>
                            <a:pt x="30" y="53"/>
                            <a:pt x="30" y="54"/>
                            <a:pt x="31" y="54"/>
                          </a:cubicBezTo>
                          <a:cubicBezTo>
                            <a:pt x="32" y="56"/>
                            <a:pt x="34" y="57"/>
                            <a:pt x="35" y="59"/>
                          </a:cubicBezTo>
                          <a:cubicBezTo>
                            <a:pt x="36" y="59"/>
                            <a:pt x="36" y="60"/>
                            <a:pt x="36" y="61"/>
                          </a:cubicBezTo>
                          <a:cubicBezTo>
                            <a:pt x="36" y="63"/>
                            <a:pt x="37" y="64"/>
                            <a:pt x="38" y="65"/>
                          </a:cubicBezTo>
                          <a:cubicBezTo>
                            <a:pt x="39" y="67"/>
                            <a:pt x="39" y="69"/>
                            <a:pt x="40" y="70"/>
                          </a:cubicBezTo>
                          <a:cubicBezTo>
                            <a:pt x="40" y="71"/>
                            <a:pt x="40" y="72"/>
                            <a:pt x="41" y="73"/>
                          </a:cubicBezTo>
                          <a:cubicBezTo>
                            <a:pt x="41" y="74"/>
                            <a:pt x="42" y="75"/>
                            <a:pt x="44" y="75"/>
                          </a:cubicBezTo>
                          <a:cubicBezTo>
                            <a:pt x="46" y="75"/>
                            <a:pt x="47" y="76"/>
                            <a:pt x="47" y="78"/>
                          </a:cubicBezTo>
                          <a:cubicBezTo>
                            <a:pt x="47" y="78"/>
                            <a:pt x="46" y="78"/>
                            <a:pt x="46" y="78"/>
                          </a:cubicBezTo>
                          <a:cubicBezTo>
                            <a:pt x="43" y="79"/>
                            <a:pt x="42" y="80"/>
                            <a:pt x="42" y="82"/>
                          </a:cubicBezTo>
                          <a:cubicBezTo>
                            <a:pt x="42" y="87"/>
                            <a:pt x="44" y="91"/>
                            <a:pt x="48" y="94"/>
                          </a:cubicBezTo>
                          <a:cubicBezTo>
                            <a:pt x="49" y="95"/>
                            <a:pt x="50" y="96"/>
                            <a:pt x="51" y="97"/>
                          </a:cubicBezTo>
                          <a:cubicBezTo>
                            <a:pt x="53" y="99"/>
                            <a:pt x="53" y="101"/>
                            <a:pt x="52" y="104"/>
                          </a:cubicBezTo>
                          <a:cubicBezTo>
                            <a:pt x="52" y="106"/>
                            <a:pt x="51" y="107"/>
                            <a:pt x="51" y="109"/>
                          </a:cubicBezTo>
                          <a:cubicBezTo>
                            <a:pt x="51" y="110"/>
                            <a:pt x="51" y="112"/>
                            <a:pt x="51" y="113"/>
                          </a:cubicBezTo>
                          <a:cubicBezTo>
                            <a:pt x="51" y="115"/>
                            <a:pt x="51" y="118"/>
                            <a:pt x="53" y="117"/>
                          </a:cubicBezTo>
                          <a:cubicBezTo>
                            <a:pt x="56" y="117"/>
                            <a:pt x="57" y="118"/>
                            <a:pt x="57" y="115"/>
                          </a:cubicBezTo>
                          <a:cubicBezTo>
                            <a:pt x="57" y="114"/>
                            <a:pt x="57" y="114"/>
                            <a:pt x="57" y="113"/>
                          </a:cubicBezTo>
                          <a:cubicBezTo>
                            <a:pt x="56" y="110"/>
                            <a:pt x="60" y="102"/>
                            <a:pt x="62" y="101"/>
                          </a:cubicBezTo>
                          <a:cubicBezTo>
                            <a:pt x="64" y="100"/>
                            <a:pt x="66" y="98"/>
                            <a:pt x="68" y="97"/>
                          </a:cubicBezTo>
                          <a:cubicBezTo>
                            <a:pt x="70" y="95"/>
                            <a:pt x="71" y="92"/>
                            <a:pt x="70" y="89"/>
                          </a:cubicBezTo>
                          <a:cubicBezTo>
                            <a:pt x="69" y="86"/>
                            <a:pt x="70" y="83"/>
                            <a:pt x="73" y="81"/>
                          </a:cubicBezTo>
                          <a:cubicBezTo>
                            <a:pt x="75" y="79"/>
                            <a:pt x="76" y="77"/>
                            <a:pt x="76" y="74"/>
                          </a:cubicBezTo>
                          <a:cubicBezTo>
                            <a:pt x="76" y="71"/>
                            <a:pt x="74" y="69"/>
                            <a:pt x="71" y="69"/>
                          </a:cubicBezTo>
                          <a:cubicBezTo>
                            <a:pt x="70" y="69"/>
                            <a:pt x="69" y="70"/>
                            <a:pt x="67" y="70"/>
                          </a:cubicBezTo>
                          <a:cubicBezTo>
                            <a:pt x="66" y="71"/>
                            <a:pt x="64" y="72"/>
                            <a:pt x="62" y="72"/>
                          </a:cubicBezTo>
                          <a:cubicBezTo>
                            <a:pt x="59" y="73"/>
                            <a:pt x="58" y="71"/>
                            <a:pt x="57" y="69"/>
                          </a:cubicBezTo>
                          <a:cubicBezTo>
                            <a:pt x="56" y="67"/>
                            <a:pt x="55" y="67"/>
                            <a:pt x="54" y="68"/>
                          </a:cubicBezTo>
                          <a:cubicBezTo>
                            <a:pt x="52" y="69"/>
                            <a:pt x="51" y="70"/>
                            <a:pt x="50" y="71"/>
                          </a:cubicBezTo>
                          <a:cubicBezTo>
                            <a:pt x="48" y="71"/>
                            <a:pt x="47" y="71"/>
                            <a:pt x="46" y="70"/>
                          </a:cubicBezTo>
                          <a:cubicBezTo>
                            <a:pt x="45" y="69"/>
                            <a:pt x="44" y="69"/>
                            <a:pt x="44" y="68"/>
                          </a:cubicBezTo>
                          <a:cubicBezTo>
                            <a:pt x="43" y="68"/>
                            <a:pt x="42" y="68"/>
                            <a:pt x="42" y="67"/>
                          </a:cubicBezTo>
                          <a:cubicBezTo>
                            <a:pt x="41" y="67"/>
                            <a:pt x="40" y="66"/>
                            <a:pt x="40" y="65"/>
                          </a:cubicBezTo>
                          <a:cubicBezTo>
                            <a:pt x="40" y="64"/>
                            <a:pt x="41" y="63"/>
                            <a:pt x="42" y="63"/>
                          </a:cubicBezTo>
                          <a:cubicBezTo>
                            <a:pt x="43" y="62"/>
                            <a:pt x="45" y="62"/>
                            <a:pt x="47" y="62"/>
                          </a:cubicBezTo>
                          <a:cubicBezTo>
                            <a:pt x="47" y="61"/>
                            <a:pt x="48" y="61"/>
                            <a:pt x="49" y="61"/>
                          </a:cubicBezTo>
                          <a:cubicBezTo>
                            <a:pt x="50" y="61"/>
                            <a:pt x="50" y="60"/>
                            <a:pt x="49" y="59"/>
                          </a:cubicBezTo>
                          <a:cubicBezTo>
                            <a:pt x="49" y="59"/>
                            <a:pt x="48" y="59"/>
                            <a:pt x="48" y="58"/>
                          </a:cubicBezTo>
                          <a:cubicBezTo>
                            <a:pt x="46" y="58"/>
                            <a:pt x="43" y="57"/>
                            <a:pt x="41" y="56"/>
                          </a:cubicBezTo>
                          <a:cubicBezTo>
                            <a:pt x="40" y="55"/>
                            <a:pt x="40" y="55"/>
                            <a:pt x="39" y="55"/>
                          </a:cubicBezTo>
                          <a:cubicBezTo>
                            <a:pt x="38" y="54"/>
                            <a:pt x="37" y="53"/>
                            <a:pt x="39" y="52"/>
                          </a:cubicBezTo>
                          <a:cubicBezTo>
                            <a:pt x="44" y="47"/>
                            <a:pt x="50" y="46"/>
                            <a:pt x="56" y="52"/>
                          </a:cubicBezTo>
                          <a:cubicBezTo>
                            <a:pt x="57" y="54"/>
                            <a:pt x="59" y="56"/>
                            <a:pt x="60" y="58"/>
                          </a:cubicBezTo>
                          <a:cubicBezTo>
                            <a:pt x="62" y="60"/>
                            <a:pt x="63" y="61"/>
                            <a:pt x="65" y="62"/>
                          </a:cubicBezTo>
                          <a:cubicBezTo>
                            <a:pt x="65" y="63"/>
                            <a:pt x="67" y="63"/>
                            <a:pt x="67" y="63"/>
                          </a:cubicBezTo>
                          <a:cubicBezTo>
                            <a:pt x="69" y="62"/>
                            <a:pt x="69" y="61"/>
                            <a:pt x="68" y="59"/>
                          </a:cubicBezTo>
                          <a:cubicBezTo>
                            <a:pt x="68" y="58"/>
                            <a:pt x="67" y="57"/>
                            <a:pt x="66" y="57"/>
                          </a:cubicBezTo>
                          <a:cubicBezTo>
                            <a:pt x="63" y="53"/>
                            <a:pt x="63" y="45"/>
                            <a:pt x="70" y="41"/>
                          </a:cubicBezTo>
                          <a:cubicBezTo>
                            <a:pt x="72" y="40"/>
                            <a:pt x="74" y="39"/>
                            <a:pt x="75" y="36"/>
                          </a:cubicBezTo>
                          <a:cubicBezTo>
                            <a:pt x="73" y="37"/>
                            <a:pt x="73" y="37"/>
                            <a:pt x="72" y="37"/>
                          </a:cubicBezTo>
                          <a:cubicBezTo>
                            <a:pt x="67" y="39"/>
                            <a:pt x="70" y="35"/>
                            <a:pt x="72" y="34"/>
                          </a:cubicBezTo>
                          <a:cubicBezTo>
                            <a:pt x="74" y="34"/>
                            <a:pt x="71" y="33"/>
                            <a:pt x="71" y="33"/>
                          </a:cubicBezTo>
                          <a:cubicBezTo>
                            <a:pt x="71" y="33"/>
                            <a:pt x="73" y="33"/>
                            <a:pt x="75" y="32"/>
                          </a:cubicBezTo>
                          <a:cubicBezTo>
                            <a:pt x="76" y="31"/>
                            <a:pt x="77" y="31"/>
                            <a:pt x="78" y="30"/>
                          </a:cubicBezTo>
                          <a:cubicBezTo>
                            <a:pt x="79" y="29"/>
                            <a:pt x="79" y="28"/>
                            <a:pt x="79" y="28"/>
                          </a:cubicBezTo>
                          <a:cubicBezTo>
                            <a:pt x="79" y="27"/>
                            <a:pt x="79" y="27"/>
                            <a:pt x="79" y="27"/>
                          </a:cubicBezTo>
                          <a:cubicBezTo>
                            <a:pt x="78" y="27"/>
                            <a:pt x="77" y="28"/>
                            <a:pt x="75" y="28"/>
                          </a:cubicBezTo>
                          <a:cubicBezTo>
                            <a:pt x="73" y="28"/>
                            <a:pt x="73" y="28"/>
                            <a:pt x="73" y="25"/>
                          </a:cubicBezTo>
                          <a:cubicBezTo>
                            <a:pt x="73" y="24"/>
                            <a:pt x="71" y="23"/>
                            <a:pt x="70" y="24"/>
                          </a:cubicBezTo>
                          <a:cubicBezTo>
                            <a:pt x="69" y="24"/>
                            <a:pt x="68" y="25"/>
                            <a:pt x="67" y="26"/>
                          </a:cubicBezTo>
                          <a:cubicBezTo>
                            <a:pt x="65" y="27"/>
                            <a:pt x="64" y="27"/>
                            <a:pt x="63" y="24"/>
                          </a:cubicBezTo>
                          <a:cubicBezTo>
                            <a:pt x="62" y="23"/>
                            <a:pt x="62" y="23"/>
                            <a:pt x="60" y="23"/>
                          </a:cubicBezTo>
                          <a:cubicBezTo>
                            <a:pt x="60" y="24"/>
                            <a:pt x="59" y="24"/>
                            <a:pt x="59" y="25"/>
                          </a:cubicBezTo>
                          <a:cubicBezTo>
                            <a:pt x="57" y="25"/>
                            <a:pt x="56" y="26"/>
                            <a:pt x="55" y="26"/>
                          </a:cubicBezTo>
                          <a:cubicBezTo>
                            <a:pt x="54" y="27"/>
                            <a:pt x="53" y="27"/>
                            <a:pt x="52" y="26"/>
                          </a:cubicBezTo>
                          <a:cubicBezTo>
                            <a:pt x="51" y="24"/>
                            <a:pt x="52" y="23"/>
                            <a:pt x="53" y="22"/>
                          </a:cubicBezTo>
                          <a:cubicBezTo>
                            <a:pt x="54" y="21"/>
                            <a:pt x="56" y="21"/>
                            <a:pt x="57" y="20"/>
                          </a:cubicBezTo>
                          <a:cubicBezTo>
                            <a:pt x="59" y="19"/>
                            <a:pt x="61" y="18"/>
                            <a:pt x="63" y="16"/>
                          </a:cubicBezTo>
                          <a:cubicBezTo>
                            <a:pt x="65" y="16"/>
                            <a:pt x="65" y="14"/>
                            <a:pt x="65" y="12"/>
                          </a:cubicBezTo>
                          <a:cubicBezTo>
                            <a:pt x="64" y="11"/>
                            <a:pt x="63" y="10"/>
                            <a:pt x="62" y="11"/>
                          </a:cubicBezTo>
                          <a:cubicBezTo>
                            <a:pt x="61" y="12"/>
                            <a:pt x="60" y="12"/>
                            <a:pt x="59" y="13"/>
                          </a:cubicBezTo>
                          <a:cubicBezTo>
                            <a:pt x="58" y="13"/>
                            <a:pt x="57" y="13"/>
                            <a:pt x="56" y="13"/>
                          </a:cubicBezTo>
                          <a:cubicBezTo>
                            <a:pt x="56" y="13"/>
                            <a:pt x="55" y="12"/>
                            <a:pt x="55" y="12"/>
                          </a:cubicBezTo>
                          <a:cubicBezTo>
                            <a:pt x="55" y="11"/>
                            <a:pt x="56" y="11"/>
                            <a:pt x="56" y="11"/>
                          </a:cubicBezTo>
                          <a:cubicBezTo>
                            <a:pt x="59" y="10"/>
                            <a:pt x="62" y="10"/>
                            <a:pt x="65" y="9"/>
                          </a:cubicBezTo>
                          <a:cubicBezTo>
                            <a:pt x="65" y="9"/>
                            <a:pt x="66" y="10"/>
                            <a:pt x="66" y="10"/>
                          </a:cubicBezTo>
                          <a:cubicBezTo>
                            <a:pt x="68" y="12"/>
                            <a:pt x="70" y="13"/>
                            <a:pt x="73" y="14"/>
                          </a:cubicBezTo>
                          <a:cubicBezTo>
                            <a:pt x="75" y="15"/>
                            <a:pt x="76" y="15"/>
                            <a:pt x="76" y="12"/>
                          </a:cubicBezTo>
                          <a:cubicBezTo>
                            <a:pt x="79" y="12"/>
                            <a:pt x="82" y="10"/>
                            <a:pt x="85" y="12"/>
                          </a:cubicBezTo>
                          <a:cubicBezTo>
                            <a:pt x="87" y="13"/>
                            <a:pt x="88" y="14"/>
                            <a:pt x="90" y="16"/>
                          </a:cubicBezTo>
                          <a:cubicBezTo>
                            <a:pt x="90" y="16"/>
                            <a:pt x="90" y="17"/>
                            <a:pt x="90" y="18"/>
                          </a:cubicBezTo>
                          <a:cubicBezTo>
                            <a:pt x="89" y="19"/>
                            <a:pt x="89" y="20"/>
                            <a:pt x="89" y="21"/>
                          </a:cubicBezTo>
                          <a:cubicBezTo>
                            <a:pt x="88" y="22"/>
                            <a:pt x="89" y="24"/>
                            <a:pt x="91" y="24"/>
                          </a:cubicBezTo>
                          <a:cubicBezTo>
                            <a:pt x="92" y="24"/>
                            <a:pt x="92" y="24"/>
                            <a:pt x="93" y="23"/>
                          </a:cubicBezTo>
                          <a:cubicBezTo>
                            <a:pt x="95" y="23"/>
                            <a:pt x="95" y="24"/>
                            <a:pt x="95" y="26"/>
                          </a:cubicBezTo>
                          <a:cubicBezTo>
                            <a:pt x="95" y="28"/>
                            <a:pt x="95" y="28"/>
                            <a:pt x="98" y="28"/>
                          </a:cubicBezTo>
                          <a:cubicBezTo>
                            <a:pt x="98" y="28"/>
                            <a:pt x="99" y="28"/>
                            <a:pt x="100" y="29"/>
                          </a:cubicBezTo>
                          <a:cubicBezTo>
                            <a:pt x="100" y="29"/>
                            <a:pt x="101" y="29"/>
                            <a:pt x="101" y="29"/>
                          </a:cubicBezTo>
                          <a:cubicBezTo>
                            <a:pt x="103" y="31"/>
                            <a:pt x="105" y="30"/>
                            <a:pt x="106" y="28"/>
                          </a:cubicBezTo>
                          <a:cubicBezTo>
                            <a:pt x="106" y="27"/>
                            <a:pt x="106" y="27"/>
                            <a:pt x="106" y="27"/>
                          </a:cubicBezTo>
                          <a:cubicBezTo>
                            <a:pt x="106" y="25"/>
                            <a:pt x="107" y="25"/>
                            <a:pt x="108" y="26"/>
                          </a:cubicBezTo>
                          <a:cubicBezTo>
                            <a:pt x="110" y="28"/>
                            <a:pt x="111" y="30"/>
                            <a:pt x="113" y="32"/>
                          </a:cubicBezTo>
                          <a:cubicBezTo>
                            <a:pt x="111" y="34"/>
                            <a:pt x="111" y="36"/>
                            <a:pt x="111" y="38"/>
                          </a:cubicBezTo>
                          <a:cubicBezTo>
                            <a:pt x="112" y="41"/>
                            <a:pt x="111" y="43"/>
                            <a:pt x="110" y="45"/>
                          </a:cubicBezTo>
                          <a:cubicBezTo>
                            <a:pt x="109" y="47"/>
                            <a:pt x="108" y="49"/>
                            <a:pt x="108" y="51"/>
                          </a:cubicBezTo>
                          <a:cubicBezTo>
                            <a:pt x="107" y="54"/>
                            <a:pt x="108" y="56"/>
                            <a:pt x="111" y="56"/>
                          </a:cubicBezTo>
                          <a:cubicBezTo>
                            <a:pt x="114" y="57"/>
                            <a:pt x="115" y="58"/>
                            <a:pt x="115" y="61"/>
                          </a:cubicBezTo>
                          <a:cubicBezTo>
                            <a:pt x="115" y="65"/>
                            <a:pt x="117" y="67"/>
                            <a:pt x="121" y="69"/>
                          </a:cubicBezTo>
                          <a:cubicBezTo>
                            <a:pt x="122" y="70"/>
                            <a:pt x="122" y="70"/>
                            <a:pt x="123" y="70"/>
                          </a:cubicBezTo>
                          <a:cubicBezTo>
                            <a:pt x="123" y="77"/>
                            <a:pt x="121" y="83"/>
                            <a:pt x="118" y="89"/>
                          </a:cubicBezTo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63" name="Freeform 199"/>
                    <p:cNvSpPr>
                      <a:spLocks/>
                    </p:cNvSpPr>
                    <p:nvPr/>
                  </p:nvSpPr>
                  <p:spPr bwMode="auto">
                    <a:xfrm flipH="1">
                      <a:off x="1766138" y="5219867"/>
                      <a:ext cx="353907" cy="273818"/>
                    </a:xfrm>
                    <a:custGeom>
                      <a:avLst/>
                      <a:gdLst>
                        <a:gd name="T0" fmla="*/ 174 w 174"/>
                        <a:gd name="T1" fmla="*/ 99 h 135"/>
                        <a:gd name="T2" fmla="*/ 161 w 174"/>
                        <a:gd name="T3" fmla="*/ 73 h 135"/>
                        <a:gd name="T4" fmla="*/ 87 w 174"/>
                        <a:gd name="T5" fmla="*/ 0 h 135"/>
                        <a:gd name="T6" fmla="*/ 13 w 174"/>
                        <a:gd name="T7" fmla="*/ 73 h 135"/>
                        <a:gd name="T8" fmla="*/ 0 w 174"/>
                        <a:gd name="T9" fmla="*/ 99 h 135"/>
                        <a:gd name="T10" fmla="*/ 30 w 174"/>
                        <a:gd name="T11" fmla="*/ 131 h 135"/>
                        <a:gd name="T12" fmla="*/ 35 w 174"/>
                        <a:gd name="T13" fmla="*/ 135 h 135"/>
                        <a:gd name="T14" fmla="*/ 48 w 174"/>
                        <a:gd name="T15" fmla="*/ 135 h 135"/>
                        <a:gd name="T16" fmla="*/ 53 w 174"/>
                        <a:gd name="T17" fmla="*/ 131 h 135"/>
                        <a:gd name="T18" fmla="*/ 53 w 174"/>
                        <a:gd name="T19" fmla="*/ 67 h 135"/>
                        <a:gd name="T20" fmla="*/ 48 w 174"/>
                        <a:gd name="T21" fmla="*/ 63 h 135"/>
                        <a:gd name="T22" fmla="*/ 35 w 174"/>
                        <a:gd name="T23" fmla="*/ 63 h 135"/>
                        <a:gd name="T24" fmla="*/ 30 w 174"/>
                        <a:gd name="T25" fmla="*/ 67 h 135"/>
                        <a:gd name="T26" fmla="*/ 26 w 174"/>
                        <a:gd name="T27" fmla="*/ 68 h 135"/>
                        <a:gd name="T28" fmla="*/ 87 w 174"/>
                        <a:gd name="T29" fmla="*/ 12 h 135"/>
                        <a:gd name="T30" fmla="*/ 148 w 174"/>
                        <a:gd name="T31" fmla="*/ 68 h 135"/>
                        <a:gd name="T32" fmla="*/ 144 w 174"/>
                        <a:gd name="T33" fmla="*/ 67 h 135"/>
                        <a:gd name="T34" fmla="*/ 139 w 174"/>
                        <a:gd name="T35" fmla="*/ 63 h 135"/>
                        <a:gd name="T36" fmla="*/ 126 w 174"/>
                        <a:gd name="T37" fmla="*/ 63 h 135"/>
                        <a:gd name="T38" fmla="*/ 121 w 174"/>
                        <a:gd name="T39" fmla="*/ 67 h 135"/>
                        <a:gd name="T40" fmla="*/ 121 w 174"/>
                        <a:gd name="T41" fmla="*/ 131 h 135"/>
                        <a:gd name="T42" fmla="*/ 126 w 174"/>
                        <a:gd name="T43" fmla="*/ 135 h 135"/>
                        <a:gd name="T44" fmla="*/ 139 w 174"/>
                        <a:gd name="T45" fmla="*/ 135 h 135"/>
                        <a:gd name="T46" fmla="*/ 144 w 174"/>
                        <a:gd name="T47" fmla="*/ 131 h 135"/>
                        <a:gd name="T48" fmla="*/ 153 w 174"/>
                        <a:gd name="T49" fmla="*/ 129 h 135"/>
                        <a:gd name="T50" fmla="*/ 159 w 174"/>
                        <a:gd name="T51" fmla="*/ 126 h 135"/>
                        <a:gd name="T52" fmla="*/ 174 w 174"/>
                        <a:gd name="T53" fmla="*/ 99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74" h="135">
                          <a:moveTo>
                            <a:pt x="174" y="99"/>
                          </a:moveTo>
                          <a:cubicBezTo>
                            <a:pt x="174" y="88"/>
                            <a:pt x="169" y="79"/>
                            <a:pt x="161" y="73"/>
                          </a:cubicBezTo>
                          <a:cubicBezTo>
                            <a:pt x="160" y="33"/>
                            <a:pt x="127" y="0"/>
                            <a:pt x="87" y="0"/>
                          </a:cubicBezTo>
                          <a:cubicBezTo>
                            <a:pt x="47" y="0"/>
                            <a:pt x="14" y="33"/>
                            <a:pt x="13" y="73"/>
                          </a:cubicBezTo>
                          <a:cubicBezTo>
                            <a:pt x="5" y="79"/>
                            <a:pt x="0" y="88"/>
                            <a:pt x="0" y="99"/>
                          </a:cubicBezTo>
                          <a:cubicBezTo>
                            <a:pt x="0" y="116"/>
                            <a:pt x="14" y="130"/>
                            <a:pt x="30" y="131"/>
                          </a:cubicBezTo>
                          <a:cubicBezTo>
                            <a:pt x="30" y="133"/>
                            <a:pt x="32" y="135"/>
                            <a:pt x="35" y="135"/>
                          </a:cubicBezTo>
                          <a:cubicBezTo>
                            <a:pt x="48" y="135"/>
                            <a:pt x="48" y="135"/>
                            <a:pt x="48" y="135"/>
                          </a:cubicBezTo>
                          <a:cubicBezTo>
                            <a:pt x="51" y="135"/>
                            <a:pt x="53" y="133"/>
                            <a:pt x="53" y="131"/>
                          </a:cubicBezTo>
                          <a:cubicBezTo>
                            <a:pt x="53" y="67"/>
                            <a:pt x="53" y="67"/>
                            <a:pt x="53" y="67"/>
                          </a:cubicBezTo>
                          <a:cubicBezTo>
                            <a:pt x="53" y="65"/>
                            <a:pt x="51" y="63"/>
                            <a:pt x="48" y="63"/>
                          </a:cubicBezTo>
                          <a:cubicBezTo>
                            <a:pt x="35" y="63"/>
                            <a:pt x="35" y="63"/>
                            <a:pt x="35" y="63"/>
                          </a:cubicBezTo>
                          <a:cubicBezTo>
                            <a:pt x="32" y="63"/>
                            <a:pt x="30" y="65"/>
                            <a:pt x="30" y="67"/>
                          </a:cubicBezTo>
                          <a:cubicBezTo>
                            <a:pt x="29" y="68"/>
                            <a:pt x="27" y="68"/>
                            <a:pt x="26" y="68"/>
                          </a:cubicBezTo>
                          <a:cubicBezTo>
                            <a:pt x="28" y="37"/>
                            <a:pt x="55" y="12"/>
                            <a:pt x="87" y="12"/>
                          </a:cubicBezTo>
                          <a:cubicBezTo>
                            <a:pt x="119" y="12"/>
                            <a:pt x="146" y="37"/>
                            <a:pt x="148" y="68"/>
                          </a:cubicBezTo>
                          <a:cubicBezTo>
                            <a:pt x="147" y="68"/>
                            <a:pt x="145" y="68"/>
                            <a:pt x="144" y="67"/>
                          </a:cubicBezTo>
                          <a:cubicBezTo>
                            <a:pt x="144" y="65"/>
                            <a:pt x="142" y="63"/>
                            <a:pt x="139" y="63"/>
                          </a:cubicBezTo>
                          <a:cubicBezTo>
                            <a:pt x="126" y="63"/>
                            <a:pt x="126" y="63"/>
                            <a:pt x="126" y="63"/>
                          </a:cubicBezTo>
                          <a:cubicBezTo>
                            <a:pt x="123" y="63"/>
                            <a:pt x="121" y="65"/>
                            <a:pt x="121" y="67"/>
                          </a:cubicBezTo>
                          <a:cubicBezTo>
                            <a:pt x="121" y="131"/>
                            <a:pt x="121" y="131"/>
                            <a:pt x="121" y="131"/>
                          </a:cubicBezTo>
                          <a:cubicBezTo>
                            <a:pt x="121" y="133"/>
                            <a:pt x="123" y="135"/>
                            <a:pt x="126" y="135"/>
                          </a:cubicBezTo>
                          <a:cubicBezTo>
                            <a:pt x="139" y="135"/>
                            <a:pt x="139" y="135"/>
                            <a:pt x="139" y="135"/>
                          </a:cubicBezTo>
                          <a:cubicBezTo>
                            <a:pt x="142" y="135"/>
                            <a:pt x="144" y="133"/>
                            <a:pt x="144" y="131"/>
                          </a:cubicBezTo>
                          <a:cubicBezTo>
                            <a:pt x="147" y="130"/>
                            <a:pt x="150" y="130"/>
                            <a:pt x="153" y="129"/>
                          </a:cubicBezTo>
                          <a:cubicBezTo>
                            <a:pt x="159" y="126"/>
                            <a:pt x="159" y="126"/>
                            <a:pt x="159" y="126"/>
                          </a:cubicBezTo>
                          <a:cubicBezTo>
                            <a:pt x="168" y="120"/>
                            <a:pt x="174" y="110"/>
                            <a:pt x="174" y="99"/>
                          </a:cubicBezTo>
                        </a:path>
                      </a:pathLst>
                    </a:custGeom>
                    <a:solidFill>
                      <a:srgbClr val="15B0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64" name="Freeform 200"/>
                    <p:cNvSpPr>
                      <a:spLocks noEditPoints="1"/>
                    </p:cNvSpPr>
                    <p:nvPr/>
                  </p:nvSpPr>
                  <p:spPr bwMode="auto">
                    <a:xfrm flipH="1">
                      <a:off x="1241230" y="4321571"/>
                      <a:ext cx="270571" cy="293299"/>
                    </a:xfrm>
                    <a:custGeom>
                      <a:avLst/>
                      <a:gdLst>
                        <a:gd name="T0" fmla="*/ 132 w 133"/>
                        <a:gd name="T1" fmla="*/ 111 h 144"/>
                        <a:gd name="T2" fmla="*/ 132 w 133"/>
                        <a:gd name="T3" fmla="*/ 65 h 144"/>
                        <a:gd name="T4" fmla="*/ 123 w 133"/>
                        <a:gd name="T5" fmla="*/ 43 h 144"/>
                        <a:gd name="T6" fmla="*/ 113 w 133"/>
                        <a:gd name="T7" fmla="*/ 39 h 144"/>
                        <a:gd name="T8" fmla="*/ 112 w 133"/>
                        <a:gd name="T9" fmla="*/ 39 h 144"/>
                        <a:gd name="T10" fmla="*/ 88 w 133"/>
                        <a:gd name="T11" fmla="*/ 39 h 144"/>
                        <a:gd name="T12" fmla="*/ 87 w 133"/>
                        <a:gd name="T13" fmla="*/ 9 h 144"/>
                        <a:gd name="T14" fmla="*/ 75 w 133"/>
                        <a:gd name="T15" fmla="*/ 0 h 144"/>
                        <a:gd name="T16" fmla="*/ 66 w 133"/>
                        <a:gd name="T17" fmla="*/ 3 h 144"/>
                        <a:gd name="T18" fmla="*/ 65 w 133"/>
                        <a:gd name="T19" fmla="*/ 4 h 144"/>
                        <a:gd name="T20" fmla="*/ 40 w 133"/>
                        <a:gd name="T21" fmla="*/ 39 h 144"/>
                        <a:gd name="T22" fmla="*/ 1 w 133"/>
                        <a:gd name="T23" fmla="*/ 54 h 144"/>
                        <a:gd name="T24" fmla="*/ 0 w 133"/>
                        <a:gd name="T25" fmla="*/ 117 h 144"/>
                        <a:gd name="T26" fmla="*/ 46 w 133"/>
                        <a:gd name="T27" fmla="*/ 144 h 144"/>
                        <a:gd name="T28" fmla="*/ 114 w 133"/>
                        <a:gd name="T29" fmla="*/ 144 h 144"/>
                        <a:gd name="T30" fmla="*/ 115 w 133"/>
                        <a:gd name="T31" fmla="*/ 143 h 144"/>
                        <a:gd name="T32" fmla="*/ 132 w 133"/>
                        <a:gd name="T33" fmla="*/ 111 h 144"/>
                        <a:gd name="T34" fmla="*/ 113 w 133"/>
                        <a:gd name="T35" fmla="*/ 137 h 144"/>
                        <a:gd name="T36" fmla="*/ 113 w 133"/>
                        <a:gd name="T37" fmla="*/ 137 h 144"/>
                        <a:gd name="T38" fmla="*/ 48 w 133"/>
                        <a:gd name="T39" fmla="*/ 138 h 144"/>
                        <a:gd name="T40" fmla="*/ 7 w 133"/>
                        <a:gd name="T41" fmla="*/ 114 h 144"/>
                        <a:gd name="T42" fmla="*/ 7 w 133"/>
                        <a:gd name="T43" fmla="*/ 58 h 144"/>
                        <a:gd name="T44" fmla="*/ 44 w 133"/>
                        <a:gd name="T45" fmla="*/ 45 h 144"/>
                        <a:gd name="T46" fmla="*/ 69 w 133"/>
                        <a:gd name="T47" fmla="*/ 8 h 144"/>
                        <a:gd name="T48" fmla="*/ 69 w 133"/>
                        <a:gd name="T49" fmla="*/ 8 h 144"/>
                        <a:gd name="T50" fmla="*/ 75 w 133"/>
                        <a:gd name="T51" fmla="*/ 6 h 144"/>
                        <a:gd name="T52" fmla="*/ 81 w 133"/>
                        <a:gd name="T53" fmla="*/ 11 h 144"/>
                        <a:gd name="T54" fmla="*/ 81 w 133"/>
                        <a:gd name="T55" fmla="*/ 45 h 144"/>
                        <a:gd name="T56" fmla="*/ 111 w 133"/>
                        <a:gd name="T57" fmla="*/ 45 h 144"/>
                        <a:gd name="T58" fmla="*/ 112 w 133"/>
                        <a:gd name="T59" fmla="*/ 45 h 144"/>
                        <a:gd name="T60" fmla="*/ 119 w 133"/>
                        <a:gd name="T61" fmla="*/ 48 h 144"/>
                        <a:gd name="T62" fmla="*/ 126 w 133"/>
                        <a:gd name="T63" fmla="*/ 65 h 144"/>
                        <a:gd name="T64" fmla="*/ 126 w 133"/>
                        <a:gd name="T65" fmla="*/ 111 h 144"/>
                        <a:gd name="T66" fmla="*/ 113 w 133"/>
                        <a:gd name="T67" fmla="*/ 137 h 1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133" h="144">
                          <a:moveTo>
                            <a:pt x="132" y="111"/>
                          </a:moveTo>
                          <a:cubicBezTo>
                            <a:pt x="132" y="65"/>
                            <a:pt x="132" y="65"/>
                            <a:pt x="132" y="65"/>
                          </a:cubicBezTo>
                          <a:cubicBezTo>
                            <a:pt x="132" y="53"/>
                            <a:pt x="127" y="47"/>
                            <a:pt x="123" y="43"/>
                          </a:cubicBezTo>
                          <a:cubicBezTo>
                            <a:pt x="118" y="40"/>
                            <a:pt x="113" y="39"/>
                            <a:pt x="113" y="39"/>
                          </a:cubicBezTo>
                          <a:cubicBezTo>
                            <a:pt x="112" y="39"/>
                            <a:pt x="112" y="39"/>
                            <a:pt x="112" y="39"/>
                          </a:cubicBezTo>
                          <a:cubicBezTo>
                            <a:pt x="88" y="39"/>
                            <a:pt x="88" y="39"/>
                            <a:pt x="88" y="39"/>
                          </a:cubicBezTo>
                          <a:cubicBezTo>
                            <a:pt x="88" y="27"/>
                            <a:pt x="88" y="14"/>
                            <a:pt x="87" y="9"/>
                          </a:cubicBezTo>
                          <a:cubicBezTo>
                            <a:pt x="85" y="3"/>
                            <a:pt x="81" y="0"/>
                            <a:pt x="75" y="0"/>
                          </a:cubicBezTo>
                          <a:cubicBezTo>
                            <a:pt x="71" y="0"/>
                            <a:pt x="67" y="2"/>
                            <a:pt x="66" y="3"/>
                          </a:cubicBezTo>
                          <a:cubicBezTo>
                            <a:pt x="65" y="4"/>
                            <a:pt x="65" y="4"/>
                            <a:pt x="65" y="4"/>
                          </a:cubicBezTo>
                          <a:cubicBezTo>
                            <a:pt x="40" y="39"/>
                            <a:pt x="40" y="39"/>
                            <a:pt x="40" y="39"/>
                          </a:cubicBezTo>
                          <a:cubicBezTo>
                            <a:pt x="1" y="54"/>
                            <a:pt x="1" y="54"/>
                            <a:pt x="1" y="54"/>
                          </a:cubicBezTo>
                          <a:cubicBezTo>
                            <a:pt x="0" y="117"/>
                            <a:pt x="0" y="117"/>
                            <a:pt x="0" y="117"/>
                          </a:cubicBezTo>
                          <a:cubicBezTo>
                            <a:pt x="46" y="144"/>
                            <a:pt x="46" y="144"/>
                            <a:pt x="46" y="144"/>
                          </a:cubicBezTo>
                          <a:cubicBezTo>
                            <a:pt x="114" y="144"/>
                            <a:pt x="114" y="144"/>
                            <a:pt x="114" y="144"/>
                          </a:cubicBezTo>
                          <a:cubicBezTo>
                            <a:pt x="115" y="143"/>
                            <a:pt x="115" y="143"/>
                            <a:pt x="115" y="143"/>
                          </a:cubicBezTo>
                          <a:cubicBezTo>
                            <a:pt x="133" y="135"/>
                            <a:pt x="133" y="114"/>
                            <a:pt x="132" y="111"/>
                          </a:cubicBezTo>
                          <a:close/>
                          <a:moveTo>
                            <a:pt x="113" y="137"/>
                          </a:moveTo>
                          <a:cubicBezTo>
                            <a:pt x="113" y="137"/>
                            <a:pt x="113" y="137"/>
                            <a:pt x="113" y="137"/>
                          </a:cubicBezTo>
                          <a:cubicBezTo>
                            <a:pt x="48" y="138"/>
                            <a:pt x="48" y="138"/>
                            <a:pt x="48" y="138"/>
                          </a:cubicBezTo>
                          <a:cubicBezTo>
                            <a:pt x="7" y="114"/>
                            <a:pt x="7" y="114"/>
                            <a:pt x="7" y="114"/>
                          </a:cubicBezTo>
                          <a:cubicBezTo>
                            <a:pt x="7" y="58"/>
                            <a:pt x="7" y="58"/>
                            <a:pt x="7" y="58"/>
                          </a:cubicBezTo>
                          <a:cubicBezTo>
                            <a:pt x="44" y="45"/>
                            <a:pt x="44" y="45"/>
                            <a:pt x="44" y="45"/>
                          </a:cubicBezTo>
                          <a:cubicBezTo>
                            <a:pt x="69" y="8"/>
                            <a:pt x="69" y="8"/>
                            <a:pt x="69" y="8"/>
                          </a:cubicBezTo>
                          <a:cubicBezTo>
                            <a:pt x="69" y="8"/>
                            <a:pt x="69" y="8"/>
                            <a:pt x="69" y="8"/>
                          </a:cubicBezTo>
                          <a:cubicBezTo>
                            <a:pt x="70" y="8"/>
                            <a:pt x="72" y="6"/>
                            <a:pt x="75" y="6"/>
                          </a:cubicBezTo>
                          <a:cubicBezTo>
                            <a:pt x="78" y="6"/>
                            <a:pt x="80" y="8"/>
                            <a:pt x="81" y="11"/>
                          </a:cubicBezTo>
                          <a:cubicBezTo>
                            <a:pt x="82" y="17"/>
                            <a:pt x="81" y="39"/>
                            <a:pt x="81" y="45"/>
                          </a:cubicBezTo>
                          <a:cubicBezTo>
                            <a:pt x="111" y="45"/>
                            <a:pt x="111" y="45"/>
                            <a:pt x="111" y="45"/>
                          </a:cubicBezTo>
                          <a:cubicBezTo>
                            <a:pt x="112" y="45"/>
                            <a:pt x="112" y="45"/>
                            <a:pt x="112" y="45"/>
                          </a:cubicBezTo>
                          <a:cubicBezTo>
                            <a:pt x="112" y="45"/>
                            <a:pt x="115" y="46"/>
                            <a:pt x="119" y="48"/>
                          </a:cubicBezTo>
                          <a:cubicBezTo>
                            <a:pt x="122" y="51"/>
                            <a:pt x="126" y="56"/>
                            <a:pt x="126" y="65"/>
                          </a:cubicBezTo>
                          <a:cubicBezTo>
                            <a:pt x="126" y="111"/>
                            <a:pt x="126" y="111"/>
                            <a:pt x="126" y="111"/>
                          </a:cubicBezTo>
                          <a:cubicBezTo>
                            <a:pt x="126" y="112"/>
                            <a:pt x="127" y="131"/>
                            <a:pt x="113" y="137"/>
                          </a:cubicBezTo>
                          <a:close/>
                        </a:path>
                      </a:pathLst>
                    </a:custGeom>
                    <a:solidFill>
                      <a:srgbClr val="FEC00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65" name="Rectangle 201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1525871" y="4423306"/>
                      <a:ext cx="81171" cy="152602"/>
                    </a:xfrm>
                    <a:prstGeom prst="rect">
                      <a:avLst/>
                    </a:prstGeom>
                    <a:solidFill>
                      <a:srgbClr val="FEC00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</p:grpSp>
        <p:grpSp>
          <p:nvGrpSpPr>
            <p:cNvPr id="173" name="Group 172"/>
            <p:cNvGrpSpPr/>
            <p:nvPr/>
          </p:nvGrpSpPr>
          <p:grpSpPr>
            <a:xfrm>
              <a:off x="6030142" y="2892114"/>
              <a:ext cx="3343033" cy="4617404"/>
              <a:chOff x="6243812" y="2273503"/>
              <a:chExt cx="3343033" cy="4617404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6243812" y="6052472"/>
                <a:ext cx="3343033" cy="838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 algn="ctr">
                  <a:lnSpc>
                    <a:spcPts val="3000"/>
                  </a:lnSpc>
                  <a:spcBef>
                    <a:spcPts val="5"/>
                  </a:spcBef>
                  <a:buClr>
                    <a:schemeClr val="tx1"/>
                  </a:buClr>
                  <a:tabLst>
                    <a:tab pos="471170" algn="l"/>
                    <a:tab pos="471805" algn="l"/>
                    <a:tab pos="5851525" algn="l"/>
                  </a:tabLs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It is a natively responsive framework</a:t>
                </a:r>
              </a:p>
            </p:txBody>
          </p:sp>
          <p:grpSp>
            <p:nvGrpSpPr>
              <p:cNvPr id="172" name="Group 171"/>
              <p:cNvGrpSpPr/>
              <p:nvPr/>
            </p:nvGrpSpPr>
            <p:grpSpPr>
              <a:xfrm>
                <a:off x="6344934" y="2273503"/>
                <a:ext cx="3140788" cy="3610103"/>
                <a:chOff x="5983044" y="2273503"/>
                <a:chExt cx="3140788" cy="3610103"/>
              </a:xfrm>
            </p:grpSpPr>
            <p:sp>
              <p:nvSpPr>
                <p:cNvPr id="171" name="Hexagon 170"/>
                <p:cNvSpPr/>
                <p:nvPr/>
              </p:nvSpPr>
              <p:spPr>
                <a:xfrm rot="5400000">
                  <a:off x="5748386" y="2508161"/>
                  <a:ext cx="3610103" cy="314078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41415" y="3090045"/>
                  <a:ext cx="2224044" cy="19770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3" name="Group 182"/>
            <p:cNvGrpSpPr/>
            <p:nvPr/>
          </p:nvGrpSpPr>
          <p:grpSpPr>
            <a:xfrm>
              <a:off x="10257937" y="2892192"/>
              <a:ext cx="3370021" cy="4617249"/>
              <a:chOff x="11262304" y="2304954"/>
              <a:chExt cx="3370021" cy="4617249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1262304" y="6060429"/>
                <a:ext cx="3370021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 algn="ctr">
                  <a:lnSpc>
                    <a:spcPts val="3000"/>
                  </a:lnSpc>
                  <a:spcBef>
                    <a:spcPts val="5"/>
                  </a:spcBef>
                  <a:buClr>
                    <a:schemeClr val="tx1"/>
                  </a:buClr>
                  <a:tabLst>
                    <a:tab pos="471170" algn="l"/>
                    <a:tab pos="471805" algn="l"/>
                    <a:tab pos="5851525" algn="l"/>
                  </a:tabLs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It is easily and fully customizable</a:t>
                </a:r>
              </a:p>
            </p:txBody>
          </p:sp>
          <p:grpSp>
            <p:nvGrpSpPr>
              <p:cNvPr id="182" name="Group 181"/>
              <p:cNvGrpSpPr/>
              <p:nvPr/>
            </p:nvGrpSpPr>
            <p:grpSpPr>
              <a:xfrm>
                <a:off x="11376920" y="2304954"/>
                <a:ext cx="3140788" cy="3610103"/>
                <a:chOff x="11685577" y="2304954"/>
                <a:chExt cx="3140788" cy="3610103"/>
              </a:xfrm>
            </p:grpSpPr>
            <p:sp>
              <p:nvSpPr>
                <p:cNvPr id="180" name="Hexagon 179"/>
                <p:cNvSpPr/>
                <p:nvPr/>
              </p:nvSpPr>
              <p:spPr>
                <a:xfrm rot="5400000">
                  <a:off x="11450919" y="2539612"/>
                  <a:ext cx="3610103" cy="314078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79" name="Group 178"/>
                <p:cNvGrpSpPr/>
                <p:nvPr/>
              </p:nvGrpSpPr>
              <p:grpSpPr>
                <a:xfrm>
                  <a:off x="11858412" y="2993390"/>
                  <a:ext cx="2639146" cy="2627974"/>
                  <a:chOff x="9285446" y="1639851"/>
                  <a:chExt cx="4645029" cy="4625368"/>
                </a:xfrm>
              </p:grpSpPr>
              <p:pic>
                <p:nvPicPr>
                  <p:cNvPr id="174" name="Picture 173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902594">
                    <a:off x="10099514" y="3513769"/>
                    <a:ext cx="2401425" cy="275145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Picture 17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0695401">
                    <a:off x="12003438" y="3357278"/>
                    <a:ext cx="868971" cy="2044432"/>
                  </a:xfrm>
                  <a:prstGeom prst="rect">
                    <a:avLst/>
                  </a:prstGeom>
                </p:spPr>
              </p:pic>
              <p:pic>
                <p:nvPicPr>
                  <p:cNvPr id="176" name="Picture 175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6556237">
                    <a:off x="11673590" y="1542331"/>
                    <a:ext cx="2159366" cy="2354405"/>
                  </a:xfrm>
                  <a:prstGeom prst="rect">
                    <a:avLst/>
                  </a:prstGeom>
                </p:spPr>
              </p:pic>
              <p:pic>
                <p:nvPicPr>
                  <p:cNvPr id="177" name="Picture 176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4762432">
                    <a:off x="9525762" y="1702523"/>
                    <a:ext cx="1436675" cy="1917308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178" name="Picture 177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35" y="885621"/>
            <a:ext cx="569900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31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Disadvantages of Bootstrap 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0" y="1918215"/>
            <a:ext cx="3573960" cy="25276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82503" y="1237365"/>
            <a:ext cx="108909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3000"/>
              </a:lnSpc>
              <a:spcBef>
                <a:spcPts val="5"/>
              </a:spcBef>
              <a:buClr>
                <a:schemeClr val="tx1"/>
              </a:buClr>
              <a:tabLst>
                <a:tab pos="471170" algn="l"/>
                <a:tab pos="471805" algn="l"/>
                <a:tab pos="585152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is not much difference in the look of the website created using Bootstrap 3.</a:t>
            </a:r>
          </a:p>
        </p:txBody>
      </p:sp>
      <p:sp>
        <p:nvSpPr>
          <p:cNvPr id="7" name="Rectangle 6"/>
          <p:cNvSpPr/>
          <p:nvPr/>
        </p:nvSpPr>
        <p:spPr>
          <a:xfrm>
            <a:off x="1648219" y="5058105"/>
            <a:ext cx="12959562" cy="453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3000"/>
              </a:lnSpc>
              <a:spcBef>
                <a:spcPts val="5"/>
              </a:spcBef>
              <a:buClr>
                <a:schemeClr val="tx1"/>
              </a:buClr>
              <a:tabLst>
                <a:tab pos="471170" algn="l"/>
                <a:tab pos="471805" algn="l"/>
                <a:tab pos="585152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Bootstrap does not offer backward compatibility between versions.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632956" y="5734470"/>
            <a:ext cx="4990089" cy="2626829"/>
            <a:chOff x="1550505" y="3776870"/>
            <a:chExt cx="7862214" cy="4009220"/>
          </a:xfrm>
        </p:grpSpPr>
        <p:grpSp>
          <p:nvGrpSpPr>
            <p:cNvPr id="11" name="Group 10"/>
            <p:cNvGrpSpPr/>
            <p:nvPr/>
          </p:nvGrpSpPr>
          <p:grpSpPr>
            <a:xfrm>
              <a:off x="1550505" y="3776870"/>
              <a:ext cx="7862214" cy="3167142"/>
              <a:chOff x="1550505" y="3776870"/>
              <a:chExt cx="7862214" cy="316714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635850" y="3783369"/>
                <a:ext cx="3776869" cy="3160643"/>
                <a:chOff x="5327374" y="3816420"/>
                <a:chExt cx="3776869" cy="3160643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5327374" y="3816420"/>
                  <a:ext cx="3776869" cy="3160643"/>
                </a:xfrm>
                <a:prstGeom prst="rect">
                  <a:avLst/>
                </a:prstGeom>
                <a:solidFill>
                  <a:srgbClr val="1EA185">
                    <a:alpha val="69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9" name="Picture 3" descr="C:\Users\Admin\Downloads\icon-b3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7839" y="4412208"/>
                  <a:ext cx="1955939" cy="1969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550505" y="3776870"/>
                <a:ext cx="3776869" cy="3160643"/>
                <a:chOff x="1550505" y="3776870"/>
                <a:chExt cx="3776869" cy="3160643"/>
              </a:xfrm>
            </p:grpSpPr>
            <p:pic>
              <p:nvPicPr>
                <p:cNvPr id="16" name="Picture 2" descr="C:\Users\Admin\Downloads\bootstrap-logo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4601" y="4237900"/>
                  <a:ext cx="2228676" cy="22385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Rectangle 16"/>
                <p:cNvSpPr/>
                <p:nvPr/>
              </p:nvSpPr>
              <p:spPr>
                <a:xfrm>
                  <a:off x="1550505" y="3776870"/>
                  <a:ext cx="3776869" cy="3160643"/>
                </a:xfrm>
                <a:prstGeom prst="rect">
                  <a:avLst/>
                </a:prstGeom>
                <a:solidFill>
                  <a:srgbClr val="1EA185">
                    <a:alpha val="3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" name="Right Arrow 6"/>
              <p:cNvSpPr/>
              <p:nvPr/>
            </p:nvSpPr>
            <p:spPr>
              <a:xfrm>
                <a:off x="4990641" y="4968607"/>
                <a:ext cx="1046602" cy="583894"/>
              </a:xfrm>
              <a:prstGeom prst="rightArrow">
                <a:avLst/>
              </a:prstGeom>
              <a:solidFill>
                <a:srgbClr val="FFC6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2159469" y="7128445"/>
              <a:ext cx="6662807" cy="657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latin typeface="Open Sans" pitchFamily="34" charset="0"/>
                  <a:ea typeface="Open Sans" pitchFamily="34" charset="0"/>
                  <a:cs typeface="Open Sans" pitchFamily="34" charset="0"/>
                </a:rPr>
                <a:t>Bootstrap 2 to Bootstrap 3 </a:t>
              </a:r>
            </a:p>
          </p:txBody>
        </p:sp>
      </p:grpSp>
      <p:pic>
        <p:nvPicPr>
          <p:cNvPr id="22" name="Picture 21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5" y="885621"/>
            <a:ext cx="631162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91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38672" y="4495650"/>
            <a:ext cx="156610" cy="464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90000"/>
              </a:lnSpc>
              <a:spcBef>
                <a:spcPts val="1333"/>
              </a:spcBef>
              <a:defRPr/>
            </a:pPr>
            <a:endParaRPr lang="en-US" sz="3200" b="1" kern="0" dirty="0">
              <a:solidFill>
                <a:sysClr val="windowText" lastClr="0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1314" y="1877493"/>
            <a:ext cx="14093372" cy="9848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Bootstrap offered by Twitter is the top front-end developing tool. </a:t>
            </a:r>
          </a:p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there are other alternatives in the field.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516924" y="3209407"/>
            <a:ext cx="11222152" cy="2929273"/>
            <a:chOff x="1929725" y="3209407"/>
            <a:chExt cx="11222152" cy="2929273"/>
          </a:xfrm>
        </p:grpSpPr>
        <p:sp>
          <p:nvSpPr>
            <p:cNvPr id="15" name="Cloud 14"/>
            <p:cNvSpPr/>
            <p:nvPr/>
          </p:nvSpPr>
          <p:spPr>
            <a:xfrm>
              <a:off x="4383813" y="4470966"/>
              <a:ext cx="1026631" cy="782985"/>
            </a:xfrm>
            <a:prstGeom prst="clou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VS.</a:t>
              </a:r>
            </a:p>
          </p:txBody>
        </p:sp>
        <p:sp>
          <p:nvSpPr>
            <p:cNvPr id="17" name="Cloud 16"/>
            <p:cNvSpPr/>
            <p:nvPr/>
          </p:nvSpPr>
          <p:spPr>
            <a:xfrm>
              <a:off x="9941222" y="4282578"/>
              <a:ext cx="1026631" cy="782985"/>
            </a:xfrm>
            <a:prstGeom prst="clou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VS.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929725" y="3545323"/>
              <a:ext cx="1926658" cy="2593357"/>
              <a:chOff x="1929725" y="3545323"/>
              <a:chExt cx="1926658" cy="2593357"/>
            </a:xfrm>
          </p:grpSpPr>
          <p:pic>
            <p:nvPicPr>
              <p:cNvPr id="25602" name="Picture 2" descr="C:\Users\Admin\Downloads\bootstrap-logo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9725" y="3545323"/>
                <a:ext cx="1926658" cy="1935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068021" y="5677015"/>
                <a:ext cx="1650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Open Sans Semibold" pitchFamily="34" charset="0"/>
                    <a:ea typeface="Open Sans Semibold" pitchFamily="34" charset="0"/>
                    <a:cs typeface="Open Sans Semibold" pitchFamily="34" charset="0"/>
                  </a:rPr>
                  <a:t>Bootstrap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937874" y="3209407"/>
              <a:ext cx="3475918" cy="2911338"/>
              <a:chOff x="6096099" y="3209407"/>
              <a:chExt cx="3475918" cy="2911338"/>
            </a:xfrm>
          </p:grpSpPr>
          <p:pic>
            <p:nvPicPr>
              <p:cNvPr id="25603" name="Picture 3" descr="C:\Users\Admin\Downloads\zurb_foundation_logo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99" y="3209407"/>
                <a:ext cx="3475918" cy="2380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890531" y="5659080"/>
                <a:ext cx="1887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Open Sans Semibold" pitchFamily="34" charset="0"/>
                    <a:ea typeface="Open Sans Semibold" pitchFamily="34" charset="0"/>
                    <a:cs typeface="Open Sans Semibold" pitchFamily="34" charset="0"/>
                  </a:rPr>
                  <a:t>Foundation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1495282" y="3640500"/>
              <a:ext cx="1656595" cy="2498180"/>
              <a:chOff x="11495282" y="3640500"/>
              <a:chExt cx="1656595" cy="249818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>
              <a:xfrm>
                <a:off x="11495282" y="3640500"/>
                <a:ext cx="1656595" cy="1710300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1588313" y="5677015"/>
                <a:ext cx="14705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Open Sans Semibold" pitchFamily="34" charset="0"/>
                    <a:ea typeface="Open Sans Semibold" pitchFamily="34" charset="0"/>
                    <a:cs typeface="Open Sans Semibold" pitchFamily="34" charset="0"/>
                  </a:rPr>
                  <a:t>Skeleton</a:t>
                </a:r>
              </a:p>
            </p:txBody>
          </p:sp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Competitors</a:t>
            </a:r>
          </a:p>
        </p:txBody>
      </p:sp>
      <p:pic>
        <p:nvPicPr>
          <p:cNvPr id="20" name="Picture 19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5" y="885621"/>
            <a:ext cx="265402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72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26745" y="1676697"/>
            <a:ext cx="12378947" cy="535531"/>
          </a:xfrm>
        </p:spPr>
        <p:txBody>
          <a:bodyPr/>
          <a:lstStyle/>
          <a:p>
            <a:r>
              <a:rPr lang="en-US" dirty="0"/>
              <a:t>Introduction to Bootstrap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26743" y="2380588"/>
            <a:ext cx="12378949" cy="480131"/>
          </a:xfrm>
        </p:spPr>
        <p:txBody>
          <a:bodyPr/>
          <a:lstStyle/>
          <a:p>
            <a:r>
              <a:rPr lang="en-US" dirty="0"/>
              <a:t>Topic 3—Creating a Responsive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04569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494" y="320076"/>
            <a:ext cx="16258032" cy="665045"/>
          </a:xfrm>
        </p:spPr>
        <p:txBody>
          <a:bodyPr>
            <a:normAutofit/>
          </a:bodyPr>
          <a:lstStyle/>
          <a:p>
            <a:r>
              <a:rPr lang="en-US" dirty="0"/>
              <a:t>Responsive with Bootstrap 3</a:t>
            </a:r>
          </a:p>
        </p:txBody>
      </p:sp>
      <p:sp>
        <p:nvSpPr>
          <p:cNvPr id="5" name="Rectangle 4"/>
          <p:cNvSpPr/>
          <p:nvPr/>
        </p:nvSpPr>
        <p:spPr>
          <a:xfrm>
            <a:off x="2275176" y="1376270"/>
            <a:ext cx="11705648" cy="1053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Bootstrap 3 helps you to create responsive and mobile-friendly websites easily. </a:t>
            </a:r>
          </a:p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It offers: 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2573616" y="4926853"/>
            <a:ext cx="3727279" cy="7488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2200" b="1" dirty="0">
                <a:solidFill>
                  <a:srgbClr val="40404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CSS3 media queries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6960424" y="2887837"/>
            <a:ext cx="2547682" cy="7488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2200" b="1" dirty="0">
                <a:solidFill>
                  <a:srgbClr val="40404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Grid system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6646396" y="7355289"/>
            <a:ext cx="3445374" cy="7488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2200" b="1" dirty="0">
                <a:solidFill>
                  <a:srgbClr val="40404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Responsive utilities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10486625" y="5015401"/>
            <a:ext cx="3728139" cy="7488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2200" b="1" dirty="0">
                <a:solidFill>
                  <a:srgbClr val="40404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Responsive embed and flexible image</a:t>
            </a:r>
          </a:p>
        </p:txBody>
      </p:sp>
      <p:grpSp>
        <p:nvGrpSpPr>
          <p:cNvPr id="374" name="Group 373"/>
          <p:cNvGrpSpPr/>
          <p:nvPr/>
        </p:nvGrpSpPr>
        <p:grpSpPr>
          <a:xfrm>
            <a:off x="6300895" y="3864203"/>
            <a:ext cx="3654210" cy="3264515"/>
            <a:chOff x="742772" y="2563412"/>
            <a:chExt cx="5659736" cy="5056167"/>
          </a:xfrm>
        </p:grpSpPr>
        <p:grpSp>
          <p:nvGrpSpPr>
            <p:cNvPr id="373" name="Group 372"/>
            <p:cNvGrpSpPr/>
            <p:nvPr/>
          </p:nvGrpSpPr>
          <p:grpSpPr>
            <a:xfrm>
              <a:off x="1738816" y="2563412"/>
              <a:ext cx="3597833" cy="3204661"/>
              <a:chOff x="1738816" y="2563412"/>
              <a:chExt cx="3597833" cy="3204661"/>
            </a:xfrm>
          </p:grpSpPr>
          <p:sp>
            <p:nvSpPr>
              <p:cNvPr id="213" name="Freeform 71"/>
              <p:cNvSpPr>
                <a:spLocks/>
              </p:cNvSpPr>
              <p:nvPr/>
            </p:nvSpPr>
            <p:spPr bwMode="auto">
              <a:xfrm>
                <a:off x="1738816" y="2563412"/>
                <a:ext cx="3597833" cy="2552496"/>
              </a:xfrm>
              <a:custGeom>
                <a:avLst/>
                <a:gdLst>
                  <a:gd name="T0" fmla="*/ 1142 w 1142"/>
                  <a:gd name="T1" fmla="*/ 778 h 809"/>
                  <a:gd name="T2" fmla="*/ 1111 w 1142"/>
                  <a:gd name="T3" fmla="*/ 809 h 809"/>
                  <a:gd name="T4" fmla="*/ 31 w 1142"/>
                  <a:gd name="T5" fmla="*/ 809 h 809"/>
                  <a:gd name="T6" fmla="*/ 0 w 1142"/>
                  <a:gd name="T7" fmla="*/ 778 h 809"/>
                  <a:gd name="T8" fmla="*/ 0 w 1142"/>
                  <a:gd name="T9" fmla="*/ 30 h 809"/>
                  <a:gd name="T10" fmla="*/ 31 w 1142"/>
                  <a:gd name="T11" fmla="*/ 0 h 809"/>
                  <a:gd name="T12" fmla="*/ 1111 w 1142"/>
                  <a:gd name="T13" fmla="*/ 0 h 809"/>
                  <a:gd name="T14" fmla="*/ 1142 w 1142"/>
                  <a:gd name="T15" fmla="*/ 30 h 809"/>
                  <a:gd name="T16" fmla="*/ 1142 w 1142"/>
                  <a:gd name="T17" fmla="*/ 778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2" h="809">
                    <a:moveTo>
                      <a:pt x="1142" y="778"/>
                    </a:moveTo>
                    <a:cubicBezTo>
                      <a:pt x="1142" y="795"/>
                      <a:pt x="1128" y="809"/>
                      <a:pt x="1111" y="809"/>
                    </a:cubicBezTo>
                    <a:cubicBezTo>
                      <a:pt x="31" y="809"/>
                      <a:pt x="31" y="809"/>
                      <a:pt x="31" y="809"/>
                    </a:cubicBezTo>
                    <a:cubicBezTo>
                      <a:pt x="14" y="809"/>
                      <a:pt x="0" y="795"/>
                      <a:pt x="0" y="77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4" y="0"/>
                      <a:pt x="31" y="0"/>
                    </a:cubicBezTo>
                    <a:cubicBezTo>
                      <a:pt x="1111" y="0"/>
                      <a:pt x="1111" y="0"/>
                      <a:pt x="1111" y="0"/>
                    </a:cubicBezTo>
                    <a:cubicBezTo>
                      <a:pt x="1128" y="0"/>
                      <a:pt x="1142" y="13"/>
                      <a:pt x="1142" y="30"/>
                    </a:cubicBezTo>
                    <a:cubicBezTo>
                      <a:pt x="1142" y="778"/>
                      <a:pt x="1142" y="778"/>
                      <a:pt x="1142" y="778"/>
                    </a:cubicBezTo>
                  </a:path>
                </a:pathLst>
              </a:custGeom>
              <a:solidFill>
                <a:srgbClr val="2551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 dirty="0"/>
              </a:p>
            </p:txBody>
          </p:sp>
          <p:sp>
            <p:nvSpPr>
              <p:cNvPr id="215" name="Freeform 73"/>
              <p:cNvSpPr>
                <a:spLocks/>
              </p:cNvSpPr>
              <p:nvPr/>
            </p:nvSpPr>
            <p:spPr bwMode="auto">
              <a:xfrm>
                <a:off x="1738818" y="4675930"/>
                <a:ext cx="3597831" cy="455581"/>
              </a:xfrm>
              <a:custGeom>
                <a:avLst/>
                <a:gdLst>
                  <a:gd name="T0" fmla="*/ 0 w 1142"/>
                  <a:gd name="T1" fmla="*/ 0 h 144"/>
                  <a:gd name="T2" fmla="*/ 0 w 1142"/>
                  <a:gd name="T3" fmla="*/ 114 h 144"/>
                  <a:gd name="T4" fmla="*/ 30 w 1142"/>
                  <a:gd name="T5" fmla="*/ 144 h 144"/>
                  <a:gd name="T6" fmla="*/ 1112 w 1142"/>
                  <a:gd name="T7" fmla="*/ 144 h 144"/>
                  <a:gd name="T8" fmla="*/ 1142 w 1142"/>
                  <a:gd name="T9" fmla="*/ 114 h 144"/>
                  <a:gd name="T10" fmla="*/ 1142 w 1142"/>
                  <a:gd name="T11" fmla="*/ 0 h 144"/>
                  <a:gd name="T12" fmla="*/ 0 w 1142"/>
                  <a:gd name="T13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2" h="144">
                    <a:moveTo>
                      <a:pt x="0" y="0"/>
                    </a:move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31"/>
                      <a:pt x="13" y="144"/>
                      <a:pt x="30" y="144"/>
                    </a:cubicBezTo>
                    <a:cubicBezTo>
                      <a:pt x="1112" y="144"/>
                      <a:pt x="1112" y="144"/>
                      <a:pt x="1112" y="144"/>
                    </a:cubicBezTo>
                    <a:cubicBezTo>
                      <a:pt x="1129" y="144"/>
                      <a:pt x="1142" y="131"/>
                      <a:pt x="1142" y="114"/>
                    </a:cubicBezTo>
                    <a:cubicBezTo>
                      <a:pt x="1142" y="0"/>
                      <a:pt x="1142" y="0"/>
                      <a:pt x="114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B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 dirty="0"/>
              </a:p>
            </p:txBody>
          </p:sp>
          <p:sp>
            <p:nvSpPr>
              <p:cNvPr id="216" name="Rectangle 74"/>
              <p:cNvSpPr>
                <a:spLocks noChangeArrowheads="1"/>
              </p:cNvSpPr>
              <p:nvPr/>
            </p:nvSpPr>
            <p:spPr bwMode="auto">
              <a:xfrm>
                <a:off x="3043148" y="5131509"/>
                <a:ext cx="989170" cy="449340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 dirty="0"/>
              </a:p>
            </p:txBody>
          </p:sp>
          <p:sp>
            <p:nvSpPr>
              <p:cNvPr id="217" name="Rectangle 75"/>
              <p:cNvSpPr>
                <a:spLocks noChangeArrowheads="1"/>
              </p:cNvSpPr>
              <p:nvPr/>
            </p:nvSpPr>
            <p:spPr bwMode="auto">
              <a:xfrm>
                <a:off x="3043148" y="5131509"/>
                <a:ext cx="989170" cy="449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 dirty="0"/>
              </a:p>
            </p:txBody>
          </p:sp>
          <p:sp>
            <p:nvSpPr>
              <p:cNvPr id="218" name="Freeform 76"/>
              <p:cNvSpPr>
                <a:spLocks/>
              </p:cNvSpPr>
              <p:nvPr/>
            </p:nvSpPr>
            <p:spPr bwMode="auto">
              <a:xfrm>
                <a:off x="2971377" y="5580847"/>
                <a:ext cx="1135830" cy="187226"/>
              </a:xfrm>
              <a:custGeom>
                <a:avLst/>
                <a:gdLst>
                  <a:gd name="T0" fmla="*/ 360 w 360"/>
                  <a:gd name="T1" fmla="*/ 34 h 59"/>
                  <a:gd name="T2" fmla="*/ 335 w 360"/>
                  <a:gd name="T3" fmla="*/ 59 h 59"/>
                  <a:gd name="T4" fmla="*/ 25 w 360"/>
                  <a:gd name="T5" fmla="*/ 59 h 59"/>
                  <a:gd name="T6" fmla="*/ 0 w 360"/>
                  <a:gd name="T7" fmla="*/ 34 h 59"/>
                  <a:gd name="T8" fmla="*/ 0 w 360"/>
                  <a:gd name="T9" fmla="*/ 25 h 59"/>
                  <a:gd name="T10" fmla="*/ 25 w 360"/>
                  <a:gd name="T11" fmla="*/ 0 h 59"/>
                  <a:gd name="T12" fmla="*/ 335 w 360"/>
                  <a:gd name="T13" fmla="*/ 0 h 59"/>
                  <a:gd name="T14" fmla="*/ 360 w 360"/>
                  <a:gd name="T15" fmla="*/ 25 h 59"/>
                  <a:gd name="T16" fmla="*/ 360 w 360"/>
                  <a:gd name="T17" fmla="*/ 3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0" h="59">
                    <a:moveTo>
                      <a:pt x="360" y="34"/>
                    </a:moveTo>
                    <a:cubicBezTo>
                      <a:pt x="360" y="47"/>
                      <a:pt x="348" y="59"/>
                      <a:pt x="335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11" y="59"/>
                      <a:pt x="0" y="47"/>
                      <a:pt x="0" y="3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348" y="0"/>
                      <a:pt x="360" y="11"/>
                      <a:pt x="360" y="25"/>
                    </a:cubicBezTo>
                    <a:cubicBezTo>
                      <a:pt x="360" y="34"/>
                      <a:pt x="360" y="34"/>
                      <a:pt x="360" y="34"/>
                    </a:cubicBezTo>
                  </a:path>
                </a:pathLst>
              </a:custGeom>
              <a:solidFill>
                <a:srgbClr val="CC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 dirty="0"/>
              </a:p>
            </p:txBody>
          </p:sp>
          <p:sp>
            <p:nvSpPr>
              <p:cNvPr id="245" name="Freeform 107"/>
              <p:cNvSpPr>
                <a:spLocks/>
              </p:cNvSpPr>
              <p:nvPr/>
            </p:nvSpPr>
            <p:spPr bwMode="auto">
              <a:xfrm>
                <a:off x="3043148" y="5131511"/>
                <a:ext cx="496146" cy="449340"/>
              </a:xfrm>
              <a:custGeom>
                <a:avLst/>
                <a:gdLst>
                  <a:gd name="T0" fmla="*/ 159 w 159"/>
                  <a:gd name="T1" fmla="*/ 0 h 144"/>
                  <a:gd name="T2" fmla="*/ 0 w 159"/>
                  <a:gd name="T3" fmla="*/ 0 h 144"/>
                  <a:gd name="T4" fmla="*/ 0 w 159"/>
                  <a:gd name="T5" fmla="*/ 144 h 144"/>
                  <a:gd name="T6" fmla="*/ 2 w 159"/>
                  <a:gd name="T7" fmla="*/ 144 h 144"/>
                  <a:gd name="T8" fmla="*/ 2 w 159"/>
                  <a:gd name="T9" fmla="*/ 144 h 144"/>
                  <a:gd name="T10" fmla="*/ 2 w 159"/>
                  <a:gd name="T11" fmla="*/ 144 h 144"/>
                  <a:gd name="T12" fmla="*/ 159 w 159"/>
                  <a:gd name="T13" fmla="*/ 144 h 144"/>
                  <a:gd name="T14" fmla="*/ 159 w 159"/>
                  <a:gd name="T15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" h="144">
                    <a:moveTo>
                      <a:pt x="159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2" y="144"/>
                    </a:lnTo>
                    <a:lnTo>
                      <a:pt x="2" y="144"/>
                    </a:lnTo>
                    <a:lnTo>
                      <a:pt x="2" y="144"/>
                    </a:lnTo>
                    <a:lnTo>
                      <a:pt x="159" y="144"/>
                    </a:lnTo>
                    <a:lnTo>
                      <a:pt x="15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 dirty="0"/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1888595" y="2713193"/>
                <a:ext cx="3301391" cy="1794236"/>
                <a:chOff x="1888595" y="2713193"/>
                <a:chExt cx="3301391" cy="1794236"/>
              </a:xfrm>
            </p:grpSpPr>
            <p:sp>
              <p:nvSpPr>
                <p:cNvPr id="214" name="Freeform 72"/>
                <p:cNvSpPr>
                  <a:spLocks/>
                </p:cNvSpPr>
                <p:nvPr/>
              </p:nvSpPr>
              <p:spPr bwMode="auto">
                <a:xfrm>
                  <a:off x="1888595" y="2713193"/>
                  <a:ext cx="3301391" cy="1794236"/>
                </a:xfrm>
                <a:custGeom>
                  <a:avLst/>
                  <a:gdLst>
                    <a:gd name="T0" fmla="*/ 1048 w 1048"/>
                    <a:gd name="T1" fmla="*/ 548 h 569"/>
                    <a:gd name="T2" fmla="*/ 1020 w 1048"/>
                    <a:gd name="T3" fmla="*/ 569 h 569"/>
                    <a:gd name="T4" fmla="*/ 28 w 1048"/>
                    <a:gd name="T5" fmla="*/ 569 h 569"/>
                    <a:gd name="T6" fmla="*/ 0 w 1048"/>
                    <a:gd name="T7" fmla="*/ 548 h 569"/>
                    <a:gd name="T8" fmla="*/ 0 w 1048"/>
                    <a:gd name="T9" fmla="*/ 21 h 569"/>
                    <a:gd name="T10" fmla="*/ 28 w 1048"/>
                    <a:gd name="T11" fmla="*/ 0 h 569"/>
                    <a:gd name="T12" fmla="*/ 1020 w 1048"/>
                    <a:gd name="T13" fmla="*/ 0 h 569"/>
                    <a:gd name="T14" fmla="*/ 1048 w 1048"/>
                    <a:gd name="T15" fmla="*/ 21 h 569"/>
                    <a:gd name="T16" fmla="*/ 1048 w 1048"/>
                    <a:gd name="T17" fmla="*/ 548 h 5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48" h="569">
                      <a:moveTo>
                        <a:pt x="1048" y="548"/>
                      </a:moveTo>
                      <a:cubicBezTo>
                        <a:pt x="1048" y="560"/>
                        <a:pt x="1035" y="569"/>
                        <a:pt x="1020" y="569"/>
                      </a:cubicBezTo>
                      <a:cubicBezTo>
                        <a:pt x="28" y="569"/>
                        <a:pt x="28" y="569"/>
                        <a:pt x="28" y="569"/>
                      </a:cubicBezTo>
                      <a:cubicBezTo>
                        <a:pt x="13" y="569"/>
                        <a:pt x="0" y="560"/>
                        <a:pt x="0" y="548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13" y="0"/>
                        <a:pt x="28" y="0"/>
                      </a:cubicBezTo>
                      <a:cubicBezTo>
                        <a:pt x="1020" y="0"/>
                        <a:pt x="1020" y="0"/>
                        <a:pt x="1020" y="0"/>
                      </a:cubicBezTo>
                      <a:cubicBezTo>
                        <a:pt x="1035" y="0"/>
                        <a:pt x="1048" y="9"/>
                        <a:pt x="1048" y="21"/>
                      </a:cubicBezTo>
                      <a:cubicBezTo>
                        <a:pt x="1048" y="548"/>
                        <a:pt x="1048" y="548"/>
                        <a:pt x="1048" y="548"/>
                      </a:cubicBezTo>
                    </a:path>
                  </a:pathLst>
                </a:custGeom>
                <a:solidFill>
                  <a:srgbClr val="B5F7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19" name="Rectangle 77"/>
                <p:cNvSpPr>
                  <a:spLocks noChangeArrowheads="1"/>
                </p:cNvSpPr>
                <p:nvPr/>
              </p:nvSpPr>
              <p:spPr bwMode="auto">
                <a:xfrm>
                  <a:off x="2047737" y="2881694"/>
                  <a:ext cx="1023493" cy="78012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20" name="Rectangle 78"/>
                <p:cNvSpPr>
                  <a:spLocks noChangeArrowheads="1"/>
                </p:cNvSpPr>
                <p:nvPr/>
              </p:nvSpPr>
              <p:spPr bwMode="auto">
                <a:xfrm>
                  <a:off x="2047737" y="2881694"/>
                  <a:ext cx="1023493" cy="780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21" name="Rectangle 79"/>
                <p:cNvSpPr>
                  <a:spLocks noChangeArrowheads="1"/>
                </p:cNvSpPr>
                <p:nvPr/>
              </p:nvSpPr>
              <p:spPr bwMode="auto">
                <a:xfrm>
                  <a:off x="2047737" y="3143808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22" name="Rectangle 80"/>
                <p:cNvSpPr>
                  <a:spLocks noChangeArrowheads="1"/>
                </p:cNvSpPr>
                <p:nvPr/>
              </p:nvSpPr>
              <p:spPr bwMode="auto">
                <a:xfrm>
                  <a:off x="2047737" y="3143808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23" name="Rectangle 81"/>
                <p:cNvSpPr>
                  <a:spLocks noChangeArrowheads="1"/>
                </p:cNvSpPr>
                <p:nvPr/>
              </p:nvSpPr>
              <p:spPr bwMode="auto">
                <a:xfrm>
                  <a:off x="4169613" y="3143808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24" name="Rectangle 82"/>
                <p:cNvSpPr>
                  <a:spLocks noChangeArrowheads="1"/>
                </p:cNvSpPr>
                <p:nvPr/>
              </p:nvSpPr>
              <p:spPr bwMode="auto">
                <a:xfrm>
                  <a:off x="2047737" y="3368477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25" name="Rectangle 83"/>
                <p:cNvSpPr>
                  <a:spLocks noChangeArrowheads="1"/>
                </p:cNvSpPr>
                <p:nvPr/>
              </p:nvSpPr>
              <p:spPr bwMode="auto">
                <a:xfrm>
                  <a:off x="2047737" y="336847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26" name="Rectangle 84"/>
                <p:cNvSpPr>
                  <a:spLocks noChangeArrowheads="1"/>
                </p:cNvSpPr>
                <p:nvPr/>
              </p:nvSpPr>
              <p:spPr bwMode="auto">
                <a:xfrm>
                  <a:off x="3008822" y="3368477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27" name="Rectangle 85"/>
                <p:cNvSpPr>
                  <a:spLocks noChangeArrowheads="1"/>
                </p:cNvSpPr>
                <p:nvPr/>
              </p:nvSpPr>
              <p:spPr bwMode="auto">
                <a:xfrm>
                  <a:off x="3008822" y="3368477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28" name="Rectangle 86"/>
                <p:cNvSpPr>
                  <a:spLocks noChangeArrowheads="1"/>
                </p:cNvSpPr>
                <p:nvPr/>
              </p:nvSpPr>
              <p:spPr bwMode="auto">
                <a:xfrm>
                  <a:off x="4765614" y="3368477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29" name="Rectangle 87"/>
                <p:cNvSpPr>
                  <a:spLocks noChangeArrowheads="1"/>
                </p:cNvSpPr>
                <p:nvPr/>
              </p:nvSpPr>
              <p:spPr bwMode="auto">
                <a:xfrm>
                  <a:off x="2047737" y="3593146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30" name="Rectangle 88"/>
                <p:cNvSpPr>
                  <a:spLocks noChangeArrowheads="1"/>
                </p:cNvSpPr>
                <p:nvPr/>
              </p:nvSpPr>
              <p:spPr bwMode="auto">
                <a:xfrm>
                  <a:off x="2047737" y="3593146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31" name="Rectangle 89"/>
                <p:cNvSpPr>
                  <a:spLocks noChangeArrowheads="1"/>
                </p:cNvSpPr>
                <p:nvPr/>
              </p:nvSpPr>
              <p:spPr bwMode="auto">
                <a:xfrm>
                  <a:off x="4169613" y="3593146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32" name="Rectangle 90"/>
                <p:cNvSpPr>
                  <a:spLocks noChangeArrowheads="1"/>
                </p:cNvSpPr>
                <p:nvPr/>
              </p:nvSpPr>
              <p:spPr bwMode="auto">
                <a:xfrm>
                  <a:off x="2047737" y="3817815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33" name="Rectangle 91"/>
                <p:cNvSpPr>
                  <a:spLocks noChangeArrowheads="1"/>
                </p:cNvSpPr>
                <p:nvPr/>
              </p:nvSpPr>
              <p:spPr bwMode="auto">
                <a:xfrm>
                  <a:off x="2047737" y="3817815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34" name="Rectangle 92"/>
                <p:cNvSpPr>
                  <a:spLocks noChangeArrowheads="1"/>
                </p:cNvSpPr>
                <p:nvPr/>
              </p:nvSpPr>
              <p:spPr bwMode="auto">
                <a:xfrm>
                  <a:off x="3008822" y="3817815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35" name="Rectangle 93"/>
                <p:cNvSpPr>
                  <a:spLocks noChangeArrowheads="1"/>
                </p:cNvSpPr>
                <p:nvPr/>
              </p:nvSpPr>
              <p:spPr bwMode="auto">
                <a:xfrm>
                  <a:off x="3008822" y="3817815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36" name="Rectangle 94"/>
                <p:cNvSpPr>
                  <a:spLocks noChangeArrowheads="1"/>
                </p:cNvSpPr>
                <p:nvPr/>
              </p:nvSpPr>
              <p:spPr bwMode="auto">
                <a:xfrm>
                  <a:off x="4765614" y="3817815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37" name="Rectangle 95"/>
                <p:cNvSpPr>
                  <a:spLocks noChangeArrowheads="1"/>
                </p:cNvSpPr>
                <p:nvPr/>
              </p:nvSpPr>
              <p:spPr bwMode="auto">
                <a:xfrm>
                  <a:off x="2047737" y="4042486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38" name="Rectangle 96"/>
                <p:cNvSpPr>
                  <a:spLocks noChangeArrowheads="1"/>
                </p:cNvSpPr>
                <p:nvPr/>
              </p:nvSpPr>
              <p:spPr bwMode="auto">
                <a:xfrm>
                  <a:off x="2047737" y="4042486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39" name="Rectangle 97"/>
                <p:cNvSpPr>
                  <a:spLocks noChangeArrowheads="1"/>
                </p:cNvSpPr>
                <p:nvPr/>
              </p:nvSpPr>
              <p:spPr bwMode="auto">
                <a:xfrm>
                  <a:off x="4169613" y="4042486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40" name="Rectangle 98"/>
                <p:cNvSpPr>
                  <a:spLocks noChangeArrowheads="1"/>
                </p:cNvSpPr>
                <p:nvPr/>
              </p:nvSpPr>
              <p:spPr bwMode="auto">
                <a:xfrm>
                  <a:off x="2047737" y="4267155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41" name="Rectangle 99"/>
                <p:cNvSpPr>
                  <a:spLocks noChangeArrowheads="1"/>
                </p:cNvSpPr>
                <p:nvPr/>
              </p:nvSpPr>
              <p:spPr bwMode="auto">
                <a:xfrm>
                  <a:off x="2047737" y="4267155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42" name="Rectangle 100"/>
                <p:cNvSpPr>
                  <a:spLocks noChangeArrowheads="1"/>
                </p:cNvSpPr>
                <p:nvPr/>
              </p:nvSpPr>
              <p:spPr bwMode="auto">
                <a:xfrm>
                  <a:off x="3008822" y="4267155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43" name="Rectangle 101"/>
                <p:cNvSpPr>
                  <a:spLocks noChangeArrowheads="1"/>
                </p:cNvSpPr>
                <p:nvPr/>
              </p:nvSpPr>
              <p:spPr bwMode="auto">
                <a:xfrm>
                  <a:off x="3008822" y="4267155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44" name="Rectangle 102"/>
                <p:cNvSpPr>
                  <a:spLocks noChangeArrowheads="1"/>
                </p:cNvSpPr>
                <p:nvPr/>
              </p:nvSpPr>
              <p:spPr bwMode="auto">
                <a:xfrm>
                  <a:off x="4765612" y="4267155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46" name="Rectangle 110"/>
                <p:cNvSpPr>
                  <a:spLocks noChangeArrowheads="1"/>
                </p:cNvSpPr>
                <p:nvPr/>
              </p:nvSpPr>
              <p:spPr bwMode="auto">
                <a:xfrm>
                  <a:off x="2047735" y="2881694"/>
                  <a:ext cx="1023493" cy="780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47" name="Rectangle 112"/>
                <p:cNvSpPr>
                  <a:spLocks noChangeArrowheads="1"/>
                </p:cNvSpPr>
                <p:nvPr/>
              </p:nvSpPr>
              <p:spPr bwMode="auto">
                <a:xfrm>
                  <a:off x="2047735" y="3143808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48" name="Rectangle 114"/>
                <p:cNvSpPr>
                  <a:spLocks noChangeArrowheads="1"/>
                </p:cNvSpPr>
                <p:nvPr/>
              </p:nvSpPr>
              <p:spPr bwMode="auto">
                <a:xfrm>
                  <a:off x="2047735" y="336847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49" name="Rectangle 116"/>
                <p:cNvSpPr>
                  <a:spLocks noChangeArrowheads="1"/>
                </p:cNvSpPr>
                <p:nvPr/>
              </p:nvSpPr>
              <p:spPr bwMode="auto">
                <a:xfrm>
                  <a:off x="3008820" y="3368479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50" name="Rectangle 118"/>
                <p:cNvSpPr>
                  <a:spLocks noChangeArrowheads="1"/>
                </p:cNvSpPr>
                <p:nvPr/>
              </p:nvSpPr>
              <p:spPr bwMode="auto">
                <a:xfrm>
                  <a:off x="2047735" y="3593148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51" name="Rectangle 120"/>
                <p:cNvSpPr>
                  <a:spLocks noChangeArrowheads="1"/>
                </p:cNvSpPr>
                <p:nvPr/>
              </p:nvSpPr>
              <p:spPr bwMode="auto">
                <a:xfrm>
                  <a:off x="2047735" y="381781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52" name="Rectangle 122"/>
                <p:cNvSpPr>
                  <a:spLocks noChangeArrowheads="1"/>
                </p:cNvSpPr>
                <p:nvPr/>
              </p:nvSpPr>
              <p:spPr bwMode="auto">
                <a:xfrm>
                  <a:off x="3008820" y="3817815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53" name="Rectangle 124"/>
                <p:cNvSpPr>
                  <a:spLocks noChangeArrowheads="1"/>
                </p:cNvSpPr>
                <p:nvPr/>
              </p:nvSpPr>
              <p:spPr bwMode="auto">
                <a:xfrm>
                  <a:off x="2047735" y="4042474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54" name="Rectangle 126"/>
                <p:cNvSpPr>
                  <a:spLocks noChangeArrowheads="1"/>
                </p:cNvSpPr>
                <p:nvPr/>
              </p:nvSpPr>
              <p:spPr bwMode="auto">
                <a:xfrm>
                  <a:off x="2047735" y="4267196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55" name="Rectangle 128"/>
                <p:cNvSpPr>
                  <a:spLocks noChangeArrowheads="1"/>
                </p:cNvSpPr>
                <p:nvPr/>
              </p:nvSpPr>
              <p:spPr bwMode="auto">
                <a:xfrm>
                  <a:off x="3008826" y="4267220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</p:grpSp>
        </p:grpSp>
        <p:grpSp>
          <p:nvGrpSpPr>
            <p:cNvPr id="3" name="Group 2"/>
            <p:cNvGrpSpPr/>
            <p:nvPr/>
          </p:nvGrpSpPr>
          <p:grpSpPr>
            <a:xfrm>
              <a:off x="742772" y="5100820"/>
              <a:ext cx="3285200" cy="2225459"/>
              <a:chOff x="-193420" y="5038538"/>
              <a:chExt cx="3285200" cy="2225459"/>
            </a:xfrm>
          </p:grpSpPr>
          <p:sp>
            <p:nvSpPr>
              <p:cNvPr id="22" name="Freeform 21"/>
              <p:cNvSpPr/>
              <p:nvPr/>
            </p:nvSpPr>
            <p:spPr>
              <a:xfrm flipH="1" flipV="1">
                <a:off x="341701" y="5159377"/>
                <a:ext cx="2228695" cy="1243281"/>
              </a:xfrm>
              <a:custGeom>
                <a:avLst/>
                <a:gdLst>
                  <a:gd name="connsiteX0" fmla="*/ 5241677 w 5241677"/>
                  <a:gd name="connsiteY0" fmla="*/ 2685629 h 2924076"/>
                  <a:gd name="connsiteX1" fmla="*/ 5241677 w 5241677"/>
                  <a:gd name="connsiteY1" fmla="*/ 2924076 h 2924076"/>
                  <a:gd name="connsiteX2" fmla="*/ 5216676 w 5241677"/>
                  <a:gd name="connsiteY2" fmla="*/ 2924076 h 2924076"/>
                  <a:gd name="connsiteX3" fmla="*/ 0 w 5241677"/>
                  <a:gd name="connsiteY3" fmla="*/ 0 h 2924076"/>
                  <a:gd name="connsiteX4" fmla="*/ 5241677 w 5241677"/>
                  <a:gd name="connsiteY4" fmla="*/ 0 h 2924076"/>
                  <a:gd name="connsiteX5" fmla="*/ 5241677 w 5241677"/>
                  <a:gd name="connsiteY5" fmla="*/ 2676665 h 2924076"/>
                  <a:gd name="connsiteX6" fmla="*/ 5213710 w 5241677"/>
                  <a:gd name="connsiteY6" fmla="*/ 2409937 h 2924076"/>
                  <a:gd name="connsiteX7" fmla="*/ 297420 w 5241677"/>
                  <a:gd name="connsiteY7" fmla="*/ 42272 h 2924076"/>
                  <a:gd name="connsiteX8" fmla="*/ 0 w 5241677"/>
                  <a:gd name="connsiteY8" fmla="*/ 35039 h 292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41677" h="2924076">
                    <a:moveTo>
                      <a:pt x="5241677" y="2685629"/>
                    </a:moveTo>
                    <a:lnTo>
                      <a:pt x="5241677" y="2924076"/>
                    </a:lnTo>
                    <a:lnTo>
                      <a:pt x="5216676" y="2924076"/>
                    </a:lnTo>
                    <a:close/>
                    <a:moveTo>
                      <a:pt x="0" y="0"/>
                    </a:moveTo>
                    <a:lnTo>
                      <a:pt x="5241677" y="0"/>
                    </a:lnTo>
                    <a:lnTo>
                      <a:pt x="5241677" y="2676665"/>
                    </a:lnTo>
                    <a:lnTo>
                      <a:pt x="5213710" y="2409937"/>
                    </a:lnTo>
                    <a:cubicBezTo>
                      <a:pt x="4950456" y="1161534"/>
                      <a:pt x="2889641" y="169054"/>
                      <a:pt x="297420" y="42272"/>
                    </a:cubicBezTo>
                    <a:lnTo>
                      <a:pt x="0" y="35039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Freeform 7"/>
              <p:cNvSpPr>
                <a:spLocks noEditPoints="1"/>
              </p:cNvSpPr>
              <p:nvPr/>
            </p:nvSpPr>
            <p:spPr bwMode="auto">
              <a:xfrm>
                <a:off x="-193420" y="5122202"/>
                <a:ext cx="3267670" cy="2141795"/>
              </a:xfrm>
              <a:custGeom>
                <a:avLst/>
                <a:gdLst>
                  <a:gd name="T0" fmla="*/ 4052 w 4101"/>
                  <a:gd name="T1" fmla="*/ 2529 h 2688"/>
                  <a:gd name="T2" fmla="*/ 4097 w 4101"/>
                  <a:gd name="T3" fmla="*/ 2602 h 2688"/>
                  <a:gd name="T4" fmla="*/ 1908 w 4101"/>
                  <a:gd name="T5" fmla="*/ 2607 h 2688"/>
                  <a:gd name="T6" fmla="*/ 4101 w 4101"/>
                  <a:gd name="T7" fmla="*/ 2607 h 2688"/>
                  <a:gd name="T8" fmla="*/ 4095 w 4101"/>
                  <a:gd name="T9" fmla="*/ 2632 h 2688"/>
                  <a:gd name="T10" fmla="*/ 4081 w 4101"/>
                  <a:gd name="T11" fmla="*/ 2654 h 2688"/>
                  <a:gd name="T12" fmla="*/ 4059 w 4101"/>
                  <a:gd name="T13" fmla="*/ 2672 h 2688"/>
                  <a:gd name="T14" fmla="*/ 4031 w 4101"/>
                  <a:gd name="T15" fmla="*/ 2682 h 2688"/>
                  <a:gd name="T16" fmla="*/ 3998 w 4101"/>
                  <a:gd name="T17" fmla="*/ 2688 h 2688"/>
                  <a:gd name="T18" fmla="*/ 109 w 4101"/>
                  <a:gd name="T19" fmla="*/ 2688 h 2688"/>
                  <a:gd name="T20" fmla="*/ 77 w 4101"/>
                  <a:gd name="T21" fmla="*/ 2682 h 2688"/>
                  <a:gd name="T22" fmla="*/ 49 w 4101"/>
                  <a:gd name="T23" fmla="*/ 2672 h 2688"/>
                  <a:gd name="T24" fmla="*/ 27 w 4101"/>
                  <a:gd name="T25" fmla="*/ 2656 h 2688"/>
                  <a:gd name="T26" fmla="*/ 13 w 4101"/>
                  <a:gd name="T27" fmla="*/ 2633 h 2688"/>
                  <a:gd name="T28" fmla="*/ 6 w 4101"/>
                  <a:gd name="T29" fmla="*/ 2609 h 2688"/>
                  <a:gd name="T30" fmla="*/ 0 w 4101"/>
                  <a:gd name="T31" fmla="*/ 2609 h 2688"/>
                  <a:gd name="T32" fmla="*/ 46 w 4101"/>
                  <a:gd name="T33" fmla="*/ 2536 h 2688"/>
                  <a:gd name="T34" fmla="*/ 4052 w 4101"/>
                  <a:gd name="T35" fmla="*/ 2529 h 2688"/>
                  <a:gd name="T36" fmla="*/ 510 w 4101"/>
                  <a:gd name="T37" fmla="*/ 0 h 2688"/>
                  <a:gd name="T38" fmla="*/ 508 w 4101"/>
                  <a:gd name="T39" fmla="*/ 15 h 2688"/>
                  <a:gd name="T40" fmla="*/ 508 w 4101"/>
                  <a:gd name="T41" fmla="*/ 1733 h 2688"/>
                  <a:gd name="T42" fmla="*/ 508 w 4101"/>
                  <a:gd name="T43" fmla="*/ 1743 h 2688"/>
                  <a:gd name="T44" fmla="*/ 510 w 4101"/>
                  <a:gd name="T45" fmla="*/ 1754 h 2688"/>
                  <a:gd name="T46" fmla="*/ 507 w 4101"/>
                  <a:gd name="T47" fmla="*/ 1754 h 2688"/>
                  <a:gd name="T48" fmla="*/ 493 w 4101"/>
                  <a:gd name="T49" fmla="*/ 1778 h 2688"/>
                  <a:gd name="T50" fmla="*/ 493 w 4101"/>
                  <a:gd name="T51" fmla="*/ 62 h 2688"/>
                  <a:gd name="T52" fmla="*/ 496 w 4101"/>
                  <a:gd name="T53" fmla="*/ 29 h 2688"/>
                  <a:gd name="T54" fmla="*/ 510 w 4101"/>
                  <a:gd name="T55" fmla="*/ 0 h 2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101" h="2688">
                    <a:moveTo>
                      <a:pt x="4052" y="2529"/>
                    </a:moveTo>
                    <a:lnTo>
                      <a:pt x="4097" y="2602"/>
                    </a:lnTo>
                    <a:lnTo>
                      <a:pt x="1908" y="2607"/>
                    </a:lnTo>
                    <a:lnTo>
                      <a:pt x="4101" y="2607"/>
                    </a:lnTo>
                    <a:lnTo>
                      <a:pt x="4095" y="2632"/>
                    </a:lnTo>
                    <a:lnTo>
                      <a:pt x="4081" y="2654"/>
                    </a:lnTo>
                    <a:lnTo>
                      <a:pt x="4059" y="2672"/>
                    </a:lnTo>
                    <a:lnTo>
                      <a:pt x="4031" y="2682"/>
                    </a:lnTo>
                    <a:lnTo>
                      <a:pt x="3998" y="2688"/>
                    </a:lnTo>
                    <a:lnTo>
                      <a:pt x="109" y="2688"/>
                    </a:lnTo>
                    <a:lnTo>
                      <a:pt x="77" y="2682"/>
                    </a:lnTo>
                    <a:lnTo>
                      <a:pt x="49" y="2672"/>
                    </a:lnTo>
                    <a:lnTo>
                      <a:pt x="27" y="2656"/>
                    </a:lnTo>
                    <a:lnTo>
                      <a:pt x="13" y="2633"/>
                    </a:lnTo>
                    <a:lnTo>
                      <a:pt x="6" y="2609"/>
                    </a:lnTo>
                    <a:lnTo>
                      <a:pt x="0" y="2609"/>
                    </a:lnTo>
                    <a:lnTo>
                      <a:pt x="46" y="2536"/>
                    </a:lnTo>
                    <a:lnTo>
                      <a:pt x="4052" y="2529"/>
                    </a:lnTo>
                    <a:close/>
                    <a:moveTo>
                      <a:pt x="510" y="0"/>
                    </a:moveTo>
                    <a:lnTo>
                      <a:pt x="508" y="15"/>
                    </a:lnTo>
                    <a:lnTo>
                      <a:pt x="508" y="1733"/>
                    </a:lnTo>
                    <a:lnTo>
                      <a:pt x="508" y="1743"/>
                    </a:lnTo>
                    <a:lnTo>
                      <a:pt x="510" y="1754"/>
                    </a:lnTo>
                    <a:lnTo>
                      <a:pt x="507" y="1754"/>
                    </a:lnTo>
                    <a:lnTo>
                      <a:pt x="493" y="1778"/>
                    </a:lnTo>
                    <a:lnTo>
                      <a:pt x="493" y="62"/>
                    </a:lnTo>
                    <a:lnTo>
                      <a:pt x="496" y="29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D7D2CE">
                  <a:alpha val="5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211354" y="5038538"/>
                <a:ext cx="2501151" cy="1560132"/>
              </a:xfrm>
              <a:custGeom>
                <a:avLst/>
                <a:gdLst>
                  <a:gd name="connsiteX0" fmla="*/ 277813 w 4983163"/>
                  <a:gd name="connsiteY0" fmla="*/ 249238 h 3108325"/>
                  <a:gd name="connsiteX1" fmla="*/ 277813 w 4983163"/>
                  <a:gd name="connsiteY1" fmla="*/ 2714626 h 3108325"/>
                  <a:gd name="connsiteX2" fmla="*/ 4705351 w 4983163"/>
                  <a:gd name="connsiteY2" fmla="*/ 2714626 h 3108325"/>
                  <a:gd name="connsiteX3" fmla="*/ 4705351 w 4983163"/>
                  <a:gd name="connsiteY3" fmla="*/ 249238 h 3108325"/>
                  <a:gd name="connsiteX4" fmla="*/ 192088 w 4983163"/>
                  <a:gd name="connsiteY4" fmla="*/ 0 h 3108325"/>
                  <a:gd name="connsiteX5" fmla="*/ 4791076 w 4983163"/>
                  <a:gd name="connsiteY5" fmla="*/ 0 h 3108325"/>
                  <a:gd name="connsiteX6" fmla="*/ 4841876 w 4983163"/>
                  <a:gd name="connsiteY6" fmla="*/ 7938 h 3108325"/>
                  <a:gd name="connsiteX7" fmla="*/ 4886326 w 4983163"/>
                  <a:gd name="connsiteY7" fmla="*/ 26988 h 3108325"/>
                  <a:gd name="connsiteX8" fmla="*/ 4924426 w 4983163"/>
                  <a:gd name="connsiteY8" fmla="*/ 55563 h 3108325"/>
                  <a:gd name="connsiteX9" fmla="*/ 4954588 w 4983163"/>
                  <a:gd name="connsiteY9" fmla="*/ 93663 h 3108325"/>
                  <a:gd name="connsiteX10" fmla="*/ 4975226 w 4983163"/>
                  <a:gd name="connsiteY10" fmla="*/ 141288 h 3108325"/>
                  <a:gd name="connsiteX11" fmla="*/ 4983163 w 4983163"/>
                  <a:gd name="connsiteY11" fmla="*/ 190500 h 3108325"/>
                  <a:gd name="connsiteX12" fmla="*/ 4983163 w 4983163"/>
                  <a:gd name="connsiteY12" fmla="*/ 2917825 h 3108325"/>
                  <a:gd name="connsiteX13" fmla="*/ 4975226 w 4983163"/>
                  <a:gd name="connsiteY13" fmla="*/ 2970213 h 3108325"/>
                  <a:gd name="connsiteX14" fmla="*/ 4954588 w 4983163"/>
                  <a:gd name="connsiteY14" fmla="*/ 3014663 h 3108325"/>
                  <a:gd name="connsiteX15" fmla="*/ 4924426 w 4983163"/>
                  <a:gd name="connsiteY15" fmla="*/ 3052763 h 3108325"/>
                  <a:gd name="connsiteX16" fmla="*/ 4886326 w 4983163"/>
                  <a:gd name="connsiteY16" fmla="*/ 3082925 h 3108325"/>
                  <a:gd name="connsiteX17" fmla="*/ 4841876 w 4983163"/>
                  <a:gd name="connsiteY17" fmla="*/ 3103563 h 3108325"/>
                  <a:gd name="connsiteX18" fmla="*/ 4791076 w 4983163"/>
                  <a:gd name="connsiteY18" fmla="*/ 3108325 h 3108325"/>
                  <a:gd name="connsiteX19" fmla="*/ 192088 w 4983163"/>
                  <a:gd name="connsiteY19" fmla="*/ 3108325 h 3108325"/>
                  <a:gd name="connsiteX20" fmla="*/ 141288 w 4983163"/>
                  <a:gd name="connsiteY20" fmla="*/ 3103563 h 3108325"/>
                  <a:gd name="connsiteX21" fmla="*/ 95250 w 4983163"/>
                  <a:gd name="connsiteY21" fmla="*/ 3082925 h 3108325"/>
                  <a:gd name="connsiteX22" fmla="*/ 55563 w 4983163"/>
                  <a:gd name="connsiteY22" fmla="*/ 3052763 h 3108325"/>
                  <a:gd name="connsiteX23" fmla="*/ 28575 w 4983163"/>
                  <a:gd name="connsiteY23" fmla="*/ 3014663 h 3108325"/>
                  <a:gd name="connsiteX24" fmla="*/ 9525 w 4983163"/>
                  <a:gd name="connsiteY24" fmla="*/ 2970213 h 3108325"/>
                  <a:gd name="connsiteX25" fmla="*/ 0 w 4983163"/>
                  <a:gd name="connsiteY25" fmla="*/ 2917825 h 3108325"/>
                  <a:gd name="connsiteX26" fmla="*/ 0 w 4983163"/>
                  <a:gd name="connsiteY26" fmla="*/ 190500 h 3108325"/>
                  <a:gd name="connsiteX27" fmla="*/ 9525 w 4983163"/>
                  <a:gd name="connsiteY27" fmla="*/ 141288 h 3108325"/>
                  <a:gd name="connsiteX28" fmla="*/ 28575 w 4983163"/>
                  <a:gd name="connsiteY28" fmla="*/ 93663 h 3108325"/>
                  <a:gd name="connsiteX29" fmla="*/ 55563 w 4983163"/>
                  <a:gd name="connsiteY29" fmla="*/ 55563 h 3108325"/>
                  <a:gd name="connsiteX30" fmla="*/ 95250 w 4983163"/>
                  <a:gd name="connsiteY30" fmla="*/ 26988 h 3108325"/>
                  <a:gd name="connsiteX31" fmla="*/ 141288 w 4983163"/>
                  <a:gd name="connsiteY31" fmla="*/ 7938 h 310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983163" h="3108325">
                    <a:moveTo>
                      <a:pt x="277813" y="249238"/>
                    </a:moveTo>
                    <a:lnTo>
                      <a:pt x="277813" y="2714626"/>
                    </a:lnTo>
                    <a:lnTo>
                      <a:pt x="4705351" y="2714626"/>
                    </a:lnTo>
                    <a:lnTo>
                      <a:pt x="4705351" y="249238"/>
                    </a:lnTo>
                    <a:close/>
                    <a:moveTo>
                      <a:pt x="192088" y="0"/>
                    </a:moveTo>
                    <a:lnTo>
                      <a:pt x="4791076" y="0"/>
                    </a:lnTo>
                    <a:lnTo>
                      <a:pt x="4841876" y="7938"/>
                    </a:lnTo>
                    <a:lnTo>
                      <a:pt x="4886326" y="26988"/>
                    </a:lnTo>
                    <a:lnTo>
                      <a:pt x="4924426" y="55563"/>
                    </a:lnTo>
                    <a:lnTo>
                      <a:pt x="4954588" y="93663"/>
                    </a:lnTo>
                    <a:lnTo>
                      <a:pt x="4975226" y="141288"/>
                    </a:lnTo>
                    <a:lnTo>
                      <a:pt x="4983163" y="190500"/>
                    </a:lnTo>
                    <a:lnTo>
                      <a:pt x="4983163" y="2917825"/>
                    </a:lnTo>
                    <a:lnTo>
                      <a:pt x="4975226" y="2970213"/>
                    </a:lnTo>
                    <a:lnTo>
                      <a:pt x="4954588" y="3014663"/>
                    </a:lnTo>
                    <a:lnTo>
                      <a:pt x="4924426" y="3052763"/>
                    </a:lnTo>
                    <a:lnTo>
                      <a:pt x="4886326" y="3082925"/>
                    </a:lnTo>
                    <a:lnTo>
                      <a:pt x="4841876" y="3103563"/>
                    </a:lnTo>
                    <a:lnTo>
                      <a:pt x="4791076" y="3108325"/>
                    </a:lnTo>
                    <a:lnTo>
                      <a:pt x="192088" y="3108325"/>
                    </a:lnTo>
                    <a:lnTo>
                      <a:pt x="141288" y="3103563"/>
                    </a:lnTo>
                    <a:lnTo>
                      <a:pt x="95250" y="3082925"/>
                    </a:lnTo>
                    <a:lnTo>
                      <a:pt x="55563" y="3052763"/>
                    </a:lnTo>
                    <a:lnTo>
                      <a:pt x="28575" y="3014663"/>
                    </a:lnTo>
                    <a:lnTo>
                      <a:pt x="9525" y="2970213"/>
                    </a:lnTo>
                    <a:lnTo>
                      <a:pt x="0" y="2917825"/>
                    </a:lnTo>
                    <a:lnTo>
                      <a:pt x="0" y="190500"/>
                    </a:lnTo>
                    <a:lnTo>
                      <a:pt x="9525" y="141288"/>
                    </a:lnTo>
                    <a:lnTo>
                      <a:pt x="28575" y="93663"/>
                    </a:lnTo>
                    <a:lnTo>
                      <a:pt x="55563" y="55563"/>
                    </a:lnTo>
                    <a:lnTo>
                      <a:pt x="95250" y="26988"/>
                    </a:lnTo>
                    <a:lnTo>
                      <a:pt x="141288" y="7938"/>
                    </a:lnTo>
                    <a:close/>
                  </a:path>
                </a:pathLst>
              </a:custGeom>
              <a:solidFill>
                <a:srgbClr val="25517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-180671" y="6515006"/>
                <a:ext cx="3270061" cy="627877"/>
              </a:xfrm>
              <a:custGeom>
                <a:avLst/>
                <a:gdLst>
                  <a:gd name="T0" fmla="*/ 3631 w 4104"/>
                  <a:gd name="T1" fmla="*/ 0 h 788"/>
                  <a:gd name="T2" fmla="*/ 4104 w 4104"/>
                  <a:gd name="T3" fmla="*/ 781 h 788"/>
                  <a:gd name="T4" fmla="*/ 0 w 4104"/>
                  <a:gd name="T5" fmla="*/ 788 h 788"/>
                  <a:gd name="T6" fmla="*/ 491 w 4104"/>
                  <a:gd name="T7" fmla="*/ 6 h 788"/>
                  <a:gd name="T8" fmla="*/ 3631 w 4104"/>
                  <a:gd name="T9" fmla="*/ 0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4" h="788">
                    <a:moveTo>
                      <a:pt x="3631" y="0"/>
                    </a:moveTo>
                    <a:lnTo>
                      <a:pt x="4104" y="781"/>
                    </a:lnTo>
                    <a:lnTo>
                      <a:pt x="0" y="788"/>
                    </a:lnTo>
                    <a:lnTo>
                      <a:pt x="491" y="6"/>
                    </a:lnTo>
                    <a:lnTo>
                      <a:pt x="3631" y="0"/>
                    </a:lnTo>
                    <a:close/>
                  </a:path>
                </a:pathLst>
              </a:custGeom>
              <a:solidFill>
                <a:srgbClr val="EBEDE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-176687" y="7139696"/>
                <a:ext cx="3268467" cy="62947"/>
              </a:xfrm>
              <a:custGeom>
                <a:avLst/>
                <a:gdLst>
                  <a:gd name="T0" fmla="*/ 0 w 4102"/>
                  <a:gd name="T1" fmla="*/ 0 h 79"/>
                  <a:gd name="T2" fmla="*/ 4102 w 4102"/>
                  <a:gd name="T3" fmla="*/ 0 h 79"/>
                  <a:gd name="T4" fmla="*/ 4097 w 4102"/>
                  <a:gd name="T5" fmla="*/ 25 h 79"/>
                  <a:gd name="T6" fmla="*/ 4083 w 4102"/>
                  <a:gd name="T7" fmla="*/ 47 h 79"/>
                  <a:gd name="T8" fmla="*/ 4060 w 4102"/>
                  <a:gd name="T9" fmla="*/ 65 h 79"/>
                  <a:gd name="T10" fmla="*/ 4032 w 4102"/>
                  <a:gd name="T11" fmla="*/ 75 h 79"/>
                  <a:gd name="T12" fmla="*/ 3999 w 4102"/>
                  <a:gd name="T13" fmla="*/ 79 h 79"/>
                  <a:gd name="T14" fmla="*/ 105 w 4102"/>
                  <a:gd name="T15" fmla="*/ 79 h 79"/>
                  <a:gd name="T16" fmla="*/ 72 w 4102"/>
                  <a:gd name="T17" fmla="*/ 75 h 79"/>
                  <a:gd name="T18" fmla="*/ 42 w 4102"/>
                  <a:gd name="T19" fmla="*/ 65 h 79"/>
                  <a:gd name="T20" fmla="*/ 20 w 4102"/>
                  <a:gd name="T21" fmla="*/ 47 h 79"/>
                  <a:gd name="T22" fmla="*/ 6 w 4102"/>
                  <a:gd name="T23" fmla="*/ 25 h 79"/>
                  <a:gd name="T24" fmla="*/ 0 w 4102"/>
                  <a:gd name="T2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02" h="79">
                    <a:moveTo>
                      <a:pt x="0" y="0"/>
                    </a:moveTo>
                    <a:lnTo>
                      <a:pt x="4102" y="0"/>
                    </a:lnTo>
                    <a:lnTo>
                      <a:pt x="4097" y="25"/>
                    </a:lnTo>
                    <a:lnTo>
                      <a:pt x="4083" y="47"/>
                    </a:lnTo>
                    <a:lnTo>
                      <a:pt x="4060" y="65"/>
                    </a:lnTo>
                    <a:lnTo>
                      <a:pt x="4032" y="75"/>
                    </a:lnTo>
                    <a:lnTo>
                      <a:pt x="3999" y="79"/>
                    </a:lnTo>
                    <a:lnTo>
                      <a:pt x="105" y="79"/>
                    </a:lnTo>
                    <a:lnTo>
                      <a:pt x="72" y="75"/>
                    </a:lnTo>
                    <a:lnTo>
                      <a:pt x="42" y="65"/>
                    </a:lnTo>
                    <a:lnTo>
                      <a:pt x="20" y="47"/>
                    </a:lnTo>
                    <a:lnTo>
                      <a:pt x="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517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161952" y="6618590"/>
                <a:ext cx="2572862" cy="388041"/>
                <a:chOff x="-1489814" y="6594168"/>
                <a:chExt cx="5126038" cy="773112"/>
              </a:xfrm>
            </p:grpSpPr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-1218351" y="6605280"/>
                  <a:ext cx="215900" cy="153988"/>
                </a:xfrm>
                <a:custGeom>
                  <a:avLst/>
                  <a:gdLst>
                    <a:gd name="T0" fmla="*/ 43 w 136"/>
                    <a:gd name="T1" fmla="*/ 0 h 97"/>
                    <a:gd name="T2" fmla="*/ 136 w 136"/>
                    <a:gd name="T3" fmla="*/ 0 h 97"/>
                    <a:gd name="T4" fmla="*/ 96 w 136"/>
                    <a:gd name="T5" fmla="*/ 97 h 97"/>
                    <a:gd name="T6" fmla="*/ 0 w 136"/>
                    <a:gd name="T7" fmla="*/ 97 h 97"/>
                    <a:gd name="T8" fmla="*/ 43 w 13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7">
                      <a:moveTo>
                        <a:pt x="43" y="0"/>
                      </a:moveTo>
                      <a:lnTo>
                        <a:pt x="136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-1304076" y="6802130"/>
                  <a:ext cx="412750" cy="152400"/>
                </a:xfrm>
                <a:custGeom>
                  <a:avLst/>
                  <a:gdLst>
                    <a:gd name="T0" fmla="*/ 43 w 260"/>
                    <a:gd name="T1" fmla="*/ 0 h 96"/>
                    <a:gd name="T2" fmla="*/ 260 w 260"/>
                    <a:gd name="T3" fmla="*/ 0 h 96"/>
                    <a:gd name="T4" fmla="*/ 223 w 260"/>
                    <a:gd name="T5" fmla="*/ 96 h 96"/>
                    <a:gd name="T6" fmla="*/ 0 w 260"/>
                    <a:gd name="T7" fmla="*/ 96 h 96"/>
                    <a:gd name="T8" fmla="*/ 43 w 26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0" h="96">
                      <a:moveTo>
                        <a:pt x="43" y="0"/>
                      </a:moveTo>
                      <a:lnTo>
                        <a:pt x="260" y="0"/>
                      </a:lnTo>
                      <a:lnTo>
                        <a:pt x="223" y="96"/>
                      </a:lnTo>
                      <a:lnTo>
                        <a:pt x="0" y="96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-1392976" y="7014855"/>
                  <a:ext cx="428625" cy="155575"/>
                </a:xfrm>
                <a:custGeom>
                  <a:avLst/>
                  <a:gdLst>
                    <a:gd name="T0" fmla="*/ 43 w 270"/>
                    <a:gd name="T1" fmla="*/ 0 h 98"/>
                    <a:gd name="T2" fmla="*/ 270 w 270"/>
                    <a:gd name="T3" fmla="*/ 0 h 98"/>
                    <a:gd name="T4" fmla="*/ 235 w 270"/>
                    <a:gd name="T5" fmla="*/ 98 h 98"/>
                    <a:gd name="T6" fmla="*/ 0 w 270"/>
                    <a:gd name="T7" fmla="*/ 98 h 98"/>
                    <a:gd name="T8" fmla="*/ 43 w 27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0" h="98">
                      <a:moveTo>
                        <a:pt x="43" y="0"/>
                      </a:moveTo>
                      <a:lnTo>
                        <a:pt x="270" y="0"/>
                      </a:lnTo>
                      <a:lnTo>
                        <a:pt x="235" y="98"/>
                      </a:lnTo>
                      <a:lnTo>
                        <a:pt x="0" y="98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-1035789" y="6605280"/>
                  <a:ext cx="209550" cy="153988"/>
                </a:xfrm>
                <a:custGeom>
                  <a:avLst/>
                  <a:gdLst>
                    <a:gd name="T0" fmla="*/ 40 w 132"/>
                    <a:gd name="T1" fmla="*/ 0 h 97"/>
                    <a:gd name="T2" fmla="*/ 132 w 132"/>
                    <a:gd name="T3" fmla="*/ 0 h 97"/>
                    <a:gd name="T4" fmla="*/ 96 w 132"/>
                    <a:gd name="T5" fmla="*/ 97 h 97"/>
                    <a:gd name="T6" fmla="*/ 0 w 132"/>
                    <a:gd name="T7" fmla="*/ 97 h 97"/>
                    <a:gd name="T8" fmla="*/ 40 w 132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97">
                      <a:moveTo>
                        <a:pt x="40" y="0"/>
                      </a:moveTo>
                      <a:lnTo>
                        <a:pt x="132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16"/>
                <p:cNvSpPr>
                  <a:spLocks/>
                </p:cNvSpPr>
                <p:nvPr/>
              </p:nvSpPr>
              <p:spPr bwMode="auto">
                <a:xfrm>
                  <a:off x="-853226" y="6605280"/>
                  <a:ext cx="204788" cy="153988"/>
                </a:xfrm>
                <a:custGeom>
                  <a:avLst/>
                  <a:gdLst>
                    <a:gd name="T0" fmla="*/ 37 w 129"/>
                    <a:gd name="T1" fmla="*/ 0 h 97"/>
                    <a:gd name="T2" fmla="*/ 129 w 129"/>
                    <a:gd name="T3" fmla="*/ 0 h 97"/>
                    <a:gd name="T4" fmla="*/ 96 w 129"/>
                    <a:gd name="T5" fmla="*/ 97 h 97"/>
                    <a:gd name="T6" fmla="*/ 0 w 129"/>
                    <a:gd name="T7" fmla="*/ 97 h 97"/>
                    <a:gd name="T8" fmla="*/ 37 w 12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" h="97">
                      <a:moveTo>
                        <a:pt x="37" y="0"/>
                      </a:moveTo>
                      <a:lnTo>
                        <a:pt x="129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17"/>
                <p:cNvSpPr>
                  <a:spLocks/>
                </p:cNvSpPr>
                <p:nvPr/>
              </p:nvSpPr>
              <p:spPr bwMode="auto">
                <a:xfrm>
                  <a:off x="-670664" y="6605280"/>
                  <a:ext cx="200025" cy="153988"/>
                </a:xfrm>
                <a:custGeom>
                  <a:avLst/>
                  <a:gdLst>
                    <a:gd name="T0" fmla="*/ 32 w 126"/>
                    <a:gd name="T1" fmla="*/ 0 h 97"/>
                    <a:gd name="T2" fmla="*/ 126 w 126"/>
                    <a:gd name="T3" fmla="*/ 0 h 97"/>
                    <a:gd name="T4" fmla="*/ 96 w 126"/>
                    <a:gd name="T5" fmla="*/ 97 h 97"/>
                    <a:gd name="T6" fmla="*/ 0 w 126"/>
                    <a:gd name="T7" fmla="*/ 97 h 97"/>
                    <a:gd name="T8" fmla="*/ 32 w 12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97">
                      <a:moveTo>
                        <a:pt x="32" y="0"/>
                      </a:moveTo>
                      <a:lnTo>
                        <a:pt x="126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18"/>
                <p:cNvSpPr>
                  <a:spLocks/>
                </p:cNvSpPr>
                <p:nvPr/>
              </p:nvSpPr>
              <p:spPr bwMode="auto">
                <a:xfrm>
                  <a:off x="-488101" y="6605280"/>
                  <a:ext cx="192088" cy="153988"/>
                </a:xfrm>
                <a:custGeom>
                  <a:avLst/>
                  <a:gdLst>
                    <a:gd name="T0" fmla="*/ 28 w 121"/>
                    <a:gd name="T1" fmla="*/ 0 h 97"/>
                    <a:gd name="T2" fmla="*/ 121 w 121"/>
                    <a:gd name="T3" fmla="*/ 0 h 97"/>
                    <a:gd name="T4" fmla="*/ 96 w 121"/>
                    <a:gd name="T5" fmla="*/ 97 h 97"/>
                    <a:gd name="T6" fmla="*/ 0 w 121"/>
                    <a:gd name="T7" fmla="*/ 97 h 97"/>
                    <a:gd name="T8" fmla="*/ 28 w 121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97">
                      <a:moveTo>
                        <a:pt x="28" y="0"/>
                      </a:moveTo>
                      <a:lnTo>
                        <a:pt x="121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19"/>
                <p:cNvSpPr>
                  <a:spLocks/>
                </p:cNvSpPr>
                <p:nvPr/>
              </p:nvSpPr>
              <p:spPr bwMode="auto">
                <a:xfrm>
                  <a:off x="-303951" y="6605280"/>
                  <a:ext cx="185738" cy="153988"/>
                </a:xfrm>
                <a:custGeom>
                  <a:avLst/>
                  <a:gdLst>
                    <a:gd name="T0" fmla="*/ 24 w 117"/>
                    <a:gd name="T1" fmla="*/ 0 h 97"/>
                    <a:gd name="T2" fmla="*/ 117 w 117"/>
                    <a:gd name="T3" fmla="*/ 0 h 97"/>
                    <a:gd name="T4" fmla="*/ 96 w 117"/>
                    <a:gd name="T5" fmla="*/ 97 h 97"/>
                    <a:gd name="T6" fmla="*/ 0 w 117"/>
                    <a:gd name="T7" fmla="*/ 97 h 97"/>
                    <a:gd name="T8" fmla="*/ 24 w 117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97">
                      <a:moveTo>
                        <a:pt x="24" y="0"/>
                      </a:moveTo>
                      <a:lnTo>
                        <a:pt x="117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20"/>
                <p:cNvSpPr>
                  <a:spLocks/>
                </p:cNvSpPr>
                <p:nvPr/>
              </p:nvSpPr>
              <p:spPr bwMode="auto">
                <a:xfrm>
                  <a:off x="-121389" y="6605280"/>
                  <a:ext cx="179388" cy="153988"/>
                </a:xfrm>
                <a:custGeom>
                  <a:avLst/>
                  <a:gdLst>
                    <a:gd name="T0" fmla="*/ 21 w 113"/>
                    <a:gd name="T1" fmla="*/ 0 h 97"/>
                    <a:gd name="T2" fmla="*/ 113 w 113"/>
                    <a:gd name="T3" fmla="*/ 0 h 97"/>
                    <a:gd name="T4" fmla="*/ 96 w 113"/>
                    <a:gd name="T5" fmla="*/ 97 h 97"/>
                    <a:gd name="T6" fmla="*/ 0 w 113"/>
                    <a:gd name="T7" fmla="*/ 97 h 97"/>
                    <a:gd name="T8" fmla="*/ 21 w 113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97">
                      <a:moveTo>
                        <a:pt x="21" y="0"/>
                      </a:moveTo>
                      <a:lnTo>
                        <a:pt x="113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21"/>
                <p:cNvSpPr>
                  <a:spLocks/>
                </p:cNvSpPr>
                <p:nvPr/>
              </p:nvSpPr>
              <p:spPr bwMode="auto">
                <a:xfrm>
                  <a:off x="61174" y="6605280"/>
                  <a:ext cx="174625" cy="153988"/>
                </a:xfrm>
                <a:custGeom>
                  <a:avLst/>
                  <a:gdLst>
                    <a:gd name="T0" fmla="*/ 17 w 110"/>
                    <a:gd name="T1" fmla="*/ 0 h 97"/>
                    <a:gd name="T2" fmla="*/ 110 w 110"/>
                    <a:gd name="T3" fmla="*/ 0 h 97"/>
                    <a:gd name="T4" fmla="*/ 96 w 110"/>
                    <a:gd name="T5" fmla="*/ 97 h 97"/>
                    <a:gd name="T6" fmla="*/ 0 w 110"/>
                    <a:gd name="T7" fmla="*/ 97 h 97"/>
                    <a:gd name="T8" fmla="*/ 17 w 110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7">
                      <a:moveTo>
                        <a:pt x="17" y="0"/>
                      </a:moveTo>
                      <a:lnTo>
                        <a:pt x="110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22"/>
                <p:cNvSpPr>
                  <a:spLocks/>
                </p:cNvSpPr>
                <p:nvPr/>
              </p:nvSpPr>
              <p:spPr bwMode="auto">
                <a:xfrm>
                  <a:off x="243736" y="6605280"/>
                  <a:ext cx="169863" cy="153988"/>
                </a:xfrm>
                <a:custGeom>
                  <a:avLst/>
                  <a:gdLst>
                    <a:gd name="T0" fmla="*/ 12 w 107"/>
                    <a:gd name="T1" fmla="*/ 0 h 97"/>
                    <a:gd name="T2" fmla="*/ 107 w 107"/>
                    <a:gd name="T3" fmla="*/ 0 h 97"/>
                    <a:gd name="T4" fmla="*/ 96 w 107"/>
                    <a:gd name="T5" fmla="*/ 97 h 97"/>
                    <a:gd name="T6" fmla="*/ 0 w 107"/>
                    <a:gd name="T7" fmla="*/ 97 h 97"/>
                    <a:gd name="T8" fmla="*/ 12 w 107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97">
                      <a:moveTo>
                        <a:pt x="12" y="0"/>
                      </a:moveTo>
                      <a:lnTo>
                        <a:pt x="107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Freeform 23"/>
                <p:cNvSpPr>
                  <a:spLocks/>
                </p:cNvSpPr>
                <p:nvPr/>
              </p:nvSpPr>
              <p:spPr bwMode="auto">
                <a:xfrm>
                  <a:off x="426299" y="6605280"/>
                  <a:ext cx="161925" cy="153988"/>
                </a:xfrm>
                <a:custGeom>
                  <a:avLst/>
                  <a:gdLst>
                    <a:gd name="T0" fmla="*/ 9 w 102"/>
                    <a:gd name="T1" fmla="*/ 0 h 97"/>
                    <a:gd name="T2" fmla="*/ 102 w 102"/>
                    <a:gd name="T3" fmla="*/ 0 h 97"/>
                    <a:gd name="T4" fmla="*/ 96 w 102"/>
                    <a:gd name="T5" fmla="*/ 97 h 97"/>
                    <a:gd name="T6" fmla="*/ 0 w 102"/>
                    <a:gd name="T7" fmla="*/ 97 h 97"/>
                    <a:gd name="T8" fmla="*/ 9 w 102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97">
                      <a:moveTo>
                        <a:pt x="9" y="0"/>
                      </a:moveTo>
                      <a:lnTo>
                        <a:pt x="102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" name="Freeform 24"/>
                <p:cNvSpPr>
                  <a:spLocks/>
                </p:cNvSpPr>
                <p:nvPr/>
              </p:nvSpPr>
              <p:spPr bwMode="auto">
                <a:xfrm>
                  <a:off x="610449" y="6605280"/>
                  <a:ext cx="153988" cy="153988"/>
                </a:xfrm>
                <a:custGeom>
                  <a:avLst/>
                  <a:gdLst>
                    <a:gd name="T0" fmla="*/ 5 w 97"/>
                    <a:gd name="T1" fmla="*/ 0 h 97"/>
                    <a:gd name="T2" fmla="*/ 97 w 97"/>
                    <a:gd name="T3" fmla="*/ 0 h 97"/>
                    <a:gd name="T4" fmla="*/ 96 w 97"/>
                    <a:gd name="T5" fmla="*/ 97 h 97"/>
                    <a:gd name="T6" fmla="*/ 0 w 97"/>
                    <a:gd name="T7" fmla="*/ 97 h 97"/>
                    <a:gd name="T8" fmla="*/ 5 w 97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7" h="97">
                      <a:moveTo>
                        <a:pt x="5" y="0"/>
                      </a:moveTo>
                      <a:lnTo>
                        <a:pt x="97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" name="Freeform 25"/>
                <p:cNvSpPr>
                  <a:spLocks/>
                </p:cNvSpPr>
                <p:nvPr/>
              </p:nvSpPr>
              <p:spPr bwMode="auto">
                <a:xfrm>
                  <a:off x="793011" y="6605280"/>
                  <a:ext cx="152400" cy="153988"/>
                </a:xfrm>
                <a:custGeom>
                  <a:avLst/>
                  <a:gdLst>
                    <a:gd name="T0" fmla="*/ 2 w 96"/>
                    <a:gd name="T1" fmla="*/ 0 h 97"/>
                    <a:gd name="T2" fmla="*/ 94 w 96"/>
                    <a:gd name="T3" fmla="*/ 0 h 97"/>
                    <a:gd name="T4" fmla="*/ 96 w 96"/>
                    <a:gd name="T5" fmla="*/ 97 h 97"/>
                    <a:gd name="T6" fmla="*/ 0 w 96"/>
                    <a:gd name="T7" fmla="*/ 97 h 97"/>
                    <a:gd name="T8" fmla="*/ 2 w 9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97">
                      <a:moveTo>
                        <a:pt x="2" y="0"/>
                      </a:moveTo>
                      <a:lnTo>
                        <a:pt x="94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Freeform 26"/>
                <p:cNvSpPr>
                  <a:spLocks/>
                </p:cNvSpPr>
                <p:nvPr/>
              </p:nvSpPr>
              <p:spPr bwMode="auto">
                <a:xfrm>
                  <a:off x="972399" y="6605280"/>
                  <a:ext cx="155575" cy="153988"/>
                </a:xfrm>
                <a:custGeom>
                  <a:avLst/>
                  <a:gdLst>
                    <a:gd name="T0" fmla="*/ 0 w 98"/>
                    <a:gd name="T1" fmla="*/ 0 h 97"/>
                    <a:gd name="T2" fmla="*/ 93 w 98"/>
                    <a:gd name="T3" fmla="*/ 0 h 97"/>
                    <a:gd name="T4" fmla="*/ 98 w 98"/>
                    <a:gd name="T5" fmla="*/ 97 h 97"/>
                    <a:gd name="T6" fmla="*/ 2 w 98"/>
                    <a:gd name="T7" fmla="*/ 97 h 97"/>
                    <a:gd name="T8" fmla="*/ 0 w 98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98" y="97"/>
                      </a:lnTo>
                      <a:lnTo>
                        <a:pt x="2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27"/>
                <p:cNvSpPr>
                  <a:spLocks/>
                </p:cNvSpPr>
                <p:nvPr/>
              </p:nvSpPr>
              <p:spPr bwMode="auto">
                <a:xfrm>
                  <a:off x="1150199" y="6605280"/>
                  <a:ext cx="160338" cy="153988"/>
                </a:xfrm>
                <a:custGeom>
                  <a:avLst/>
                  <a:gdLst>
                    <a:gd name="T0" fmla="*/ 0 w 101"/>
                    <a:gd name="T1" fmla="*/ 0 h 97"/>
                    <a:gd name="T2" fmla="*/ 93 w 101"/>
                    <a:gd name="T3" fmla="*/ 0 h 97"/>
                    <a:gd name="T4" fmla="*/ 101 w 101"/>
                    <a:gd name="T5" fmla="*/ 97 h 97"/>
                    <a:gd name="T6" fmla="*/ 5 w 101"/>
                    <a:gd name="T7" fmla="*/ 97 h 97"/>
                    <a:gd name="T8" fmla="*/ 0 w 101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01" y="97"/>
                      </a:lnTo>
                      <a:lnTo>
                        <a:pt x="5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5" name="Freeform 28"/>
                <p:cNvSpPr>
                  <a:spLocks/>
                </p:cNvSpPr>
                <p:nvPr/>
              </p:nvSpPr>
              <p:spPr bwMode="auto">
                <a:xfrm>
                  <a:off x="1324824" y="6605280"/>
                  <a:ext cx="168275" cy="153988"/>
                </a:xfrm>
                <a:custGeom>
                  <a:avLst/>
                  <a:gdLst>
                    <a:gd name="T0" fmla="*/ 0 w 106"/>
                    <a:gd name="T1" fmla="*/ 0 h 97"/>
                    <a:gd name="T2" fmla="*/ 94 w 106"/>
                    <a:gd name="T3" fmla="*/ 0 h 97"/>
                    <a:gd name="T4" fmla="*/ 106 w 106"/>
                    <a:gd name="T5" fmla="*/ 97 h 97"/>
                    <a:gd name="T6" fmla="*/ 10 w 106"/>
                    <a:gd name="T7" fmla="*/ 97 h 97"/>
                    <a:gd name="T8" fmla="*/ 0 w 10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97">
                      <a:moveTo>
                        <a:pt x="0" y="0"/>
                      </a:moveTo>
                      <a:lnTo>
                        <a:pt x="94" y="0"/>
                      </a:lnTo>
                      <a:lnTo>
                        <a:pt x="106" y="97"/>
                      </a:lnTo>
                      <a:lnTo>
                        <a:pt x="1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 29"/>
                <p:cNvSpPr>
                  <a:spLocks/>
                </p:cNvSpPr>
                <p:nvPr/>
              </p:nvSpPr>
              <p:spPr bwMode="auto">
                <a:xfrm>
                  <a:off x="1502624" y="6605280"/>
                  <a:ext cx="174625" cy="153988"/>
                </a:xfrm>
                <a:custGeom>
                  <a:avLst/>
                  <a:gdLst>
                    <a:gd name="T0" fmla="*/ 0 w 110"/>
                    <a:gd name="T1" fmla="*/ 0 h 97"/>
                    <a:gd name="T2" fmla="*/ 92 w 110"/>
                    <a:gd name="T3" fmla="*/ 0 h 97"/>
                    <a:gd name="T4" fmla="*/ 110 w 110"/>
                    <a:gd name="T5" fmla="*/ 97 h 97"/>
                    <a:gd name="T6" fmla="*/ 14 w 110"/>
                    <a:gd name="T7" fmla="*/ 97 h 97"/>
                    <a:gd name="T8" fmla="*/ 0 w 110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10" y="97"/>
                      </a:lnTo>
                      <a:lnTo>
                        <a:pt x="14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30"/>
                <p:cNvSpPr>
                  <a:spLocks/>
                </p:cNvSpPr>
                <p:nvPr/>
              </p:nvSpPr>
              <p:spPr bwMode="auto">
                <a:xfrm>
                  <a:off x="1678836" y="6605280"/>
                  <a:ext cx="180975" cy="153988"/>
                </a:xfrm>
                <a:custGeom>
                  <a:avLst/>
                  <a:gdLst>
                    <a:gd name="T0" fmla="*/ 0 w 114"/>
                    <a:gd name="T1" fmla="*/ 0 h 97"/>
                    <a:gd name="T2" fmla="*/ 93 w 114"/>
                    <a:gd name="T3" fmla="*/ 0 h 97"/>
                    <a:gd name="T4" fmla="*/ 114 w 114"/>
                    <a:gd name="T5" fmla="*/ 97 h 97"/>
                    <a:gd name="T6" fmla="*/ 18 w 114"/>
                    <a:gd name="T7" fmla="*/ 97 h 97"/>
                    <a:gd name="T8" fmla="*/ 0 w 114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14" y="97"/>
                      </a:lnTo>
                      <a:lnTo>
                        <a:pt x="18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Freeform 31"/>
                <p:cNvSpPr>
                  <a:spLocks/>
                </p:cNvSpPr>
                <p:nvPr/>
              </p:nvSpPr>
              <p:spPr bwMode="auto">
                <a:xfrm>
                  <a:off x="1856636" y="6605280"/>
                  <a:ext cx="185738" cy="153988"/>
                </a:xfrm>
                <a:custGeom>
                  <a:avLst/>
                  <a:gdLst>
                    <a:gd name="T0" fmla="*/ 0 w 117"/>
                    <a:gd name="T1" fmla="*/ 0 h 97"/>
                    <a:gd name="T2" fmla="*/ 93 w 117"/>
                    <a:gd name="T3" fmla="*/ 0 h 97"/>
                    <a:gd name="T4" fmla="*/ 117 w 117"/>
                    <a:gd name="T5" fmla="*/ 97 h 97"/>
                    <a:gd name="T6" fmla="*/ 21 w 117"/>
                    <a:gd name="T7" fmla="*/ 97 h 97"/>
                    <a:gd name="T8" fmla="*/ 0 w 117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17" y="97"/>
                      </a:lnTo>
                      <a:lnTo>
                        <a:pt x="21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32"/>
                <p:cNvSpPr>
                  <a:spLocks/>
                </p:cNvSpPr>
                <p:nvPr/>
              </p:nvSpPr>
              <p:spPr bwMode="auto">
                <a:xfrm>
                  <a:off x="2034436" y="6605280"/>
                  <a:ext cx="190500" cy="153988"/>
                </a:xfrm>
                <a:custGeom>
                  <a:avLst/>
                  <a:gdLst>
                    <a:gd name="T0" fmla="*/ 0 w 120"/>
                    <a:gd name="T1" fmla="*/ 0 h 97"/>
                    <a:gd name="T2" fmla="*/ 92 w 120"/>
                    <a:gd name="T3" fmla="*/ 0 h 97"/>
                    <a:gd name="T4" fmla="*/ 120 w 120"/>
                    <a:gd name="T5" fmla="*/ 97 h 97"/>
                    <a:gd name="T6" fmla="*/ 24 w 120"/>
                    <a:gd name="T7" fmla="*/ 97 h 97"/>
                    <a:gd name="T8" fmla="*/ 0 w 120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20" y="97"/>
                      </a:lnTo>
                      <a:lnTo>
                        <a:pt x="24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Freeform 33"/>
                <p:cNvSpPr>
                  <a:spLocks/>
                </p:cNvSpPr>
                <p:nvPr/>
              </p:nvSpPr>
              <p:spPr bwMode="auto">
                <a:xfrm>
                  <a:off x="2212236" y="6605280"/>
                  <a:ext cx="195263" cy="153988"/>
                </a:xfrm>
                <a:custGeom>
                  <a:avLst/>
                  <a:gdLst>
                    <a:gd name="T0" fmla="*/ 0 w 123"/>
                    <a:gd name="T1" fmla="*/ 0 h 97"/>
                    <a:gd name="T2" fmla="*/ 92 w 123"/>
                    <a:gd name="T3" fmla="*/ 0 h 97"/>
                    <a:gd name="T4" fmla="*/ 123 w 123"/>
                    <a:gd name="T5" fmla="*/ 97 h 97"/>
                    <a:gd name="T6" fmla="*/ 27 w 123"/>
                    <a:gd name="T7" fmla="*/ 97 h 97"/>
                    <a:gd name="T8" fmla="*/ 0 w 123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23" y="97"/>
                      </a:lnTo>
                      <a:lnTo>
                        <a:pt x="27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Freeform 34"/>
                <p:cNvSpPr>
                  <a:spLocks/>
                </p:cNvSpPr>
                <p:nvPr/>
              </p:nvSpPr>
              <p:spPr bwMode="auto">
                <a:xfrm>
                  <a:off x="2385274" y="6605280"/>
                  <a:ext cx="206375" cy="153988"/>
                </a:xfrm>
                <a:custGeom>
                  <a:avLst/>
                  <a:gdLst>
                    <a:gd name="T0" fmla="*/ 0 w 130"/>
                    <a:gd name="T1" fmla="*/ 0 h 97"/>
                    <a:gd name="T2" fmla="*/ 95 w 130"/>
                    <a:gd name="T3" fmla="*/ 0 h 97"/>
                    <a:gd name="T4" fmla="*/ 130 w 130"/>
                    <a:gd name="T5" fmla="*/ 97 h 97"/>
                    <a:gd name="T6" fmla="*/ 34 w 130"/>
                    <a:gd name="T7" fmla="*/ 97 h 97"/>
                    <a:gd name="T8" fmla="*/ 0 w 130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7">
                      <a:moveTo>
                        <a:pt x="0" y="0"/>
                      </a:moveTo>
                      <a:lnTo>
                        <a:pt x="95" y="0"/>
                      </a:lnTo>
                      <a:lnTo>
                        <a:pt x="130" y="97"/>
                      </a:lnTo>
                      <a:lnTo>
                        <a:pt x="34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Freeform 35"/>
                <p:cNvSpPr>
                  <a:spLocks/>
                </p:cNvSpPr>
                <p:nvPr/>
              </p:nvSpPr>
              <p:spPr bwMode="auto">
                <a:xfrm>
                  <a:off x="2563074" y="6605280"/>
                  <a:ext cx="211138" cy="153988"/>
                </a:xfrm>
                <a:custGeom>
                  <a:avLst/>
                  <a:gdLst>
                    <a:gd name="T0" fmla="*/ 0 w 133"/>
                    <a:gd name="T1" fmla="*/ 0 h 97"/>
                    <a:gd name="T2" fmla="*/ 93 w 133"/>
                    <a:gd name="T3" fmla="*/ 0 h 97"/>
                    <a:gd name="T4" fmla="*/ 133 w 133"/>
                    <a:gd name="T5" fmla="*/ 97 h 97"/>
                    <a:gd name="T6" fmla="*/ 37 w 133"/>
                    <a:gd name="T7" fmla="*/ 97 h 97"/>
                    <a:gd name="T8" fmla="*/ 0 w 133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3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33" y="97"/>
                      </a:lnTo>
                      <a:lnTo>
                        <a:pt x="37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" name="Freeform 36"/>
                <p:cNvSpPr>
                  <a:spLocks/>
                </p:cNvSpPr>
                <p:nvPr/>
              </p:nvSpPr>
              <p:spPr bwMode="auto">
                <a:xfrm>
                  <a:off x="2740874" y="6605280"/>
                  <a:ext cx="215900" cy="153988"/>
                </a:xfrm>
                <a:custGeom>
                  <a:avLst/>
                  <a:gdLst>
                    <a:gd name="T0" fmla="*/ 0 w 136"/>
                    <a:gd name="T1" fmla="*/ 0 h 97"/>
                    <a:gd name="T2" fmla="*/ 92 w 136"/>
                    <a:gd name="T3" fmla="*/ 0 h 97"/>
                    <a:gd name="T4" fmla="*/ 136 w 136"/>
                    <a:gd name="T5" fmla="*/ 97 h 97"/>
                    <a:gd name="T6" fmla="*/ 40 w 136"/>
                    <a:gd name="T7" fmla="*/ 97 h 97"/>
                    <a:gd name="T8" fmla="*/ 0 w 13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36" y="97"/>
                      </a:lnTo>
                      <a:lnTo>
                        <a:pt x="4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37"/>
                <p:cNvSpPr>
                  <a:spLocks/>
                </p:cNvSpPr>
                <p:nvPr/>
              </p:nvSpPr>
              <p:spPr bwMode="auto">
                <a:xfrm>
                  <a:off x="2918674" y="6605280"/>
                  <a:ext cx="220663" cy="153988"/>
                </a:xfrm>
                <a:custGeom>
                  <a:avLst/>
                  <a:gdLst>
                    <a:gd name="T0" fmla="*/ 0 w 139"/>
                    <a:gd name="T1" fmla="*/ 0 h 97"/>
                    <a:gd name="T2" fmla="*/ 92 w 139"/>
                    <a:gd name="T3" fmla="*/ 0 h 97"/>
                    <a:gd name="T4" fmla="*/ 139 w 139"/>
                    <a:gd name="T5" fmla="*/ 97 h 97"/>
                    <a:gd name="T6" fmla="*/ 43 w 139"/>
                    <a:gd name="T7" fmla="*/ 97 h 97"/>
                    <a:gd name="T8" fmla="*/ 0 w 13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39" y="97"/>
                      </a:lnTo>
                      <a:lnTo>
                        <a:pt x="43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38"/>
                <p:cNvSpPr>
                  <a:spLocks/>
                </p:cNvSpPr>
                <p:nvPr/>
              </p:nvSpPr>
              <p:spPr bwMode="auto">
                <a:xfrm>
                  <a:off x="3094886" y="6605280"/>
                  <a:ext cx="227013" cy="153988"/>
                </a:xfrm>
                <a:custGeom>
                  <a:avLst/>
                  <a:gdLst>
                    <a:gd name="T0" fmla="*/ 0 w 143"/>
                    <a:gd name="T1" fmla="*/ 0 h 97"/>
                    <a:gd name="T2" fmla="*/ 93 w 143"/>
                    <a:gd name="T3" fmla="*/ 0 h 97"/>
                    <a:gd name="T4" fmla="*/ 143 w 143"/>
                    <a:gd name="T5" fmla="*/ 97 h 97"/>
                    <a:gd name="T6" fmla="*/ 47 w 143"/>
                    <a:gd name="T7" fmla="*/ 97 h 97"/>
                    <a:gd name="T8" fmla="*/ 0 w 143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43" y="97"/>
                      </a:lnTo>
                      <a:lnTo>
                        <a:pt x="47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Freeform 39"/>
                <p:cNvSpPr>
                  <a:spLocks/>
                </p:cNvSpPr>
                <p:nvPr/>
              </p:nvSpPr>
              <p:spPr bwMode="auto">
                <a:xfrm>
                  <a:off x="-1489814" y="7211705"/>
                  <a:ext cx="234950" cy="155575"/>
                </a:xfrm>
                <a:custGeom>
                  <a:avLst/>
                  <a:gdLst>
                    <a:gd name="T0" fmla="*/ 43 w 148"/>
                    <a:gd name="T1" fmla="*/ 0 h 98"/>
                    <a:gd name="T2" fmla="*/ 148 w 148"/>
                    <a:gd name="T3" fmla="*/ 0 h 98"/>
                    <a:gd name="T4" fmla="*/ 108 w 148"/>
                    <a:gd name="T5" fmla="*/ 98 h 98"/>
                    <a:gd name="T6" fmla="*/ 0 w 148"/>
                    <a:gd name="T7" fmla="*/ 98 h 98"/>
                    <a:gd name="T8" fmla="*/ 43 w 14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8" h="98">
                      <a:moveTo>
                        <a:pt x="43" y="0"/>
                      </a:moveTo>
                      <a:lnTo>
                        <a:pt x="148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40"/>
                <p:cNvSpPr>
                  <a:spLocks/>
                </p:cNvSpPr>
                <p:nvPr/>
              </p:nvSpPr>
              <p:spPr bwMode="auto">
                <a:xfrm>
                  <a:off x="-1283439" y="7211705"/>
                  <a:ext cx="230188" cy="155575"/>
                </a:xfrm>
                <a:custGeom>
                  <a:avLst/>
                  <a:gdLst>
                    <a:gd name="T0" fmla="*/ 39 w 145"/>
                    <a:gd name="T1" fmla="*/ 0 h 98"/>
                    <a:gd name="T2" fmla="*/ 145 w 145"/>
                    <a:gd name="T3" fmla="*/ 0 h 98"/>
                    <a:gd name="T4" fmla="*/ 109 w 145"/>
                    <a:gd name="T5" fmla="*/ 98 h 98"/>
                    <a:gd name="T6" fmla="*/ 0 w 145"/>
                    <a:gd name="T7" fmla="*/ 98 h 98"/>
                    <a:gd name="T8" fmla="*/ 39 w 145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5" h="98">
                      <a:moveTo>
                        <a:pt x="39" y="0"/>
                      </a:moveTo>
                      <a:lnTo>
                        <a:pt x="145" y="0"/>
                      </a:lnTo>
                      <a:lnTo>
                        <a:pt x="109" y="98"/>
                      </a:lnTo>
                      <a:lnTo>
                        <a:pt x="0" y="98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Freeform 41"/>
                <p:cNvSpPr>
                  <a:spLocks/>
                </p:cNvSpPr>
                <p:nvPr/>
              </p:nvSpPr>
              <p:spPr bwMode="auto">
                <a:xfrm>
                  <a:off x="-1077064" y="7211705"/>
                  <a:ext cx="223838" cy="155575"/>
                </a:xfrm>
                <a:custGeom>
                  <a:avLst/>
                  <a:gdLst>
                    <a:gd name="T0" fmla="*/ 36 w 141"/>
                    <a:gd name="T1" fmla="*/ 0 h 98"/>
                    <a:gd name="T2" fmla="*/ 141 w 141"/>
                    <a:gd name="T3" fmla="*/ 0 h 98"/>
                    <a:gd name="T4" fmla="*/ 108 w 141"/>
                    <a:gd name="T5" fmla="*/ 98 h 98"/>
                    <a:gd name="T6" fmla="*/ 0 w 141"/>
                    <a:gd name="T7" fmla="*/ 98 h 98"/>
                    <a:gd name="T8" fmla="*/ 36 w 141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" h="98">
                      <a:moveTo>
                        <a:pt x="36" y="0"/>
                      </a:moveTo>
                      <a:lnTo>
                        <a:pt x="141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Freeform 42"/>
                <p:cNvSpPr>
                  <a:spLocks/>
                </p:cNvSpPr>
                <p:nvPr/>
              </p:nvSpPr>
              <p:spPr bwMode="auto">
                <a:xfrm>
                  <a:off x="-869101" y="7211705"/>
                  <a:ext cx="215900" cy="155575"/>
                </a:xfrm>
                <a:custGeom>
                  <a:avLst/>
                  <a:gdLst>
                    <a:gd name="T0" fmla="*/ 31 w 136"/>
                    <a:gd name="T1" fmla="*/ 0 h 98"/>
                    <a:gd name="T2" fmla="*/ 136 w 136"/>
                    <a:gd name="T3" fmla="*/ 0 h 98"/>
                    <a:gd name="T4" fmla="*/ 108 w 136"/>
                    <a:gd name="T5" fmla="*/ 98 h 98"/>
                    <a:gd name="T6" fmla="*/ 0 w 136"/>
                    <a:gd name="T7" fmla="*/ 98 h 98"/>
                    <a:gd name="T8" fmla="*/ 31 w 13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8">
                      <a:moveTo>
                        <a:pt x="31" y="0"/>
                      </a:moveTo>
                      <a:lnTo>
                        <a:pt x="136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" name="Freeform 43"/>
                <p:cNvSpPr>
                  <a:spLocks/>
                </p:cNvSpPr>
                <p:nvPr/>
              </p:nvSpPr>
              <p:spPr bwMode="auto">
                <a:xfrm>
                  <a:off x="-664314" y="7211705"/>
                  <a:ext cx="212725" cy="155575"/>
                </a:xfrm>
                <a:custGeom>
                  <a:avLst/>
                  <a:gdLst>
                    <a:gd name="T0" fmla="*/ 28 w 134"/>
                    <a:gd name="T1" fmla="*/ 0 h 98"/>
                    <a:gd name="T2" fmla="*/ 134 w 134"/>
                    <a:gd name="T3" fmla="*/ 0 h 98"/>
                    <a:gd name="T4" fmla="*/ 108 w 134"/>
                    <a:gd name="T5" fmla="*/ 98 h 98"/>
                    <a:gd name="T6" fmla="*/ 0 w 134"/>
                    <a:gd name="T7" fmla="*/ 98 h 98"/>
                    <a:gd name="T8" fmla="*/ 28 w 13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98">
                      <a:moveTo>
                        <a:pt x="28" y="0"/>
                      </a:moveTo>
                      <a:lnTo>
                        <a:pt x="134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" name="Freeform 44"/>
                <p:cNvSpPr>
                  <a:spLocks/>
                </p:cNvSpPr>
                <p:nvPr/>
              </p:nvSpPr>
              <p:spPr bwMode="auto">
                <a:xfrm>
                  <a:off x="-456351" y="7211705"/>
                  <a:ext cx="204788" cy="155575"/>
                </a:xfrm>
                <a:custGeom>
                  <a:avLst/>
                  <a:gdLst>
                    <a:gd name="T0" fmla="*/ 24 w 129"/>
                    <a:gd name="T1" fmla="*/ 0 h 98"/>
                    <a:gd name="T2" fmla="*/ 129 w 129"/>
                    <a:gd name="T3" fmla="*/ 0 h 98"/>
                    <a:gd name="T4" fmla="*/ 108 w 129"/>
                    <a:gd name="T5" fmla="*/ 98 h 98"/>
                    <a:gd name="T6" fmla="*/ 0 w 129"/>
                    <a:gd name="T7" fmla="*/ 98 h 98"/>
                    <a:gd name="T8" fmla="*/ 24 w 129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" h="98">
                      <a:moveTo>
                        <a:pt x="24" y="0"/>
                      </a:moveTo>
                      <a:lnTo>
                        <a:pt x="129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" name="Freeform 45"/>
                <p:cNvSpPr>
                  <a:spLocks/>
                </p:cNvSpPr>
                <p:nvPr/>
              </p:nvSpPr>
              <p:spPr bwMode="auto">
                <a:xfrm>
                  <a:off x="-243626" y="7211705"/>
                  <a:ext cx="2632075" cy="155575"/>
                </a:xfrm>
                <a:custGeom>
                  <a:avLst/>
                  <a:gdLst>
                    <a:gd name="T0" fmla="*/ 21 w 1658"/>
                    <a:gd name="T1" fmla="*/ 0 h 98"/>
                    <a:gd name="T2" fmla="*/ 1630 w 1658"/>
                    <a:gd name="T3" fmla="*/ 0 h 98"/>
                    <a:gd name="T4" fmla="*/ 1658 w 1658"/>
                    <a:gd name="T5" fmla="*/ 98 h 98"/>
                    <a:gd name="T6" fmla="*/ 0 w 1658"/>
                    <a:gd name="T7" fmla="*/ 98 h 98"/>
                    <a:gd name="T8" fmla="*/ 21 w 165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98">
                      <a:moveTo>
                        <a:pt x="21" y="0"/>
                      </a:moveTo>
                      <a:lnTo>
                        <a:pt x="1630" y="0"/>
                      </a:lnTo>
                      <a:lnTo>
                        <a:pt x="1658" y="98"/>
                      </a:lnTo>
                      <a:lnTo>
                        <a:pt x="0" y="98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" name="Freeform 46"/>
                <p:cNvSpPr>
                  <a:spLocks/>
                </p:cNvSpPr>
                <p:nvPr/>
              </p:nvSpPr>
              <p:spPr bwMode="auto">
                <a:xfrm>
                  <a:off x="2385274" y="7211705"/>
                  <a:ext cx="219075" cy="155575"/>
                </a:xfrm>
                <a:custGeom>
                  <a:avLst/>
                  <a:gdLst>
                    <a:gd name="T0" fmla="*/ 0 w 138"/>
                    <a:gd name="T1" fmla="*/ 0 h 98"/>
                    <a:gd name="T2" fmla="*/ 107 w 138"/>
                    <a:gd name="T3" fmla="*/ 0 h 98"/>
                    <a:gd name="T4" fmla="*/ 138 w 138"/>
                    <a:gd name="T5" fmla="*/ 98 h 98"/>
                    <a:gd name="T6" fmla="*/ 30 w 138"/>
                    <a:gd name="T7" fmla="*/ 98 h 98"/>
                    <a:gd name="T8" fmla="*/ 0 w 13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8" h="98">
                      <a:moveTo>
                        <a:pt x="0" y="0"/>
                      </a:moveTo>
                      <a:lnTo>
                        <a:pt x="107" y="0"/>
                      </a:lnTo>
                      <a:lnTo>
                        <a:pt x="138" y="98"/>
                      </a:lnTo>
                      <a:lnTo>
                        <a:pt x="30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4" name="Freeform 47"/>
                <p:cNvSpPr>
                  <a:spLocks/>
                </p:cNvSpPr>
                <p:nvPr/>
              </p:nvSpPr>
              <p:spPr bwMode="auto">
                <a:xfrm>
                  <a:off x="2588474" y="7211705"/>
                  <a:ext cx="222250" cy="155575"/>
                </a:xfrm>
                <a:custGeom>
                  <a:avLst/>
                  <a:gdLst>
                    <a:gd name="T0" fmla="*/ 0 w 140"/>
                    <a:gd name="T1" fmla="*/ 0 h 98"/>
                    <a:gd name="T2" fmla="*/ 105 w 140"/>
                    <a:gd name="T3" fmla="*/ 0 h 98"/>
                    <a:gd name="T4" fmla="*/ 140 w 140"/>
                    <a:gd name="T5" fmla="*/ 98 h 98"/>
                    <a:gd name="T6" fmla="*/ 31 w 140"/>
                    <a:gd name="T7" fmla="*/ 98 h 98"/>
                    <a:gd name="T8" fmla="*/ 0 w 14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98">
                      <a:moveTo>
                        <a:pt x="0" y="0"/>
                      </a:moveTo>
                      <a:lnTo>
                        <a:pt x="105" y="0"/>
                      </a:lnTo>
                      <a:lnTo>
                        <a:pt x="140" y="98"/>
                      </a:lnTo>
                      <a:lnTo>
                        <a:pt x="31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48"/>
                <p:cNvSpPr>
                  <a:spLocks/>
                </p:cNvSpPr>
                <p:nvPr/>
              </p:nvSpPr>
              <p:spPr bwMode="auto">
                <a:xfrm>
                  <a:off x="2788499" y="7211705"/>
                  <a:ext cx="228600" cy="155575"/>
                </a:xfrm>
                <a:custGeom>
                  <a:avLst/>
                  <a:gdLst>
                    <a:gd name="T0" fmla="*/ 0 w 144"/>
                    <a:gd name="T1" fmla="*/ 0 h 98"/>
                    <a:gd name="T2" fmla="*/ 104 w 144"/>
                    <a:gd name="T3" fmla="*/ 0 h 98"/>
                    <a:gd name="T4" fmla="*/ 144 w 144"/>
                    <a:gd name="T5" fmla="*/ 98 h 98"/>
                    <a:gd name="T6" fmla="*/ 36 w 144"/>
                    <a:gd name="T7" fmla="*/ 98 h 98"/>
                    <a:gd name="T8" fmla="*/ 0 w 14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4" h="98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44" y="98"/>
                      </a:lnTo>
                      <a:lnTo>
                        <a:pt x="36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49"/>
                <p:cNvSpPr>
                  <a:spLocks/>
                </p:cNvSpPr>
                <p:nvPr/>
              </p:nvSpPr>
              <p:spPr bwMode="auto">
                <a:xfrm>
                  <a:off x="2986936" y="7211705"/>
                  <a:ext cx="236538" cy="155575"/>
                </a:xfrm>
                <a:custGeom>
                  <a:avLst/>
                  <a:gdLst>
                    <a:gd name="T0" fmla="*/ 0 w 149"/>
                    <a:gd name="T1" fmla="*/ 0 h 98"/>
                    <a:gd name="T2" fmla="*/ 107 w 149"/>
                    <a:gd name="T3" fmla="*/ 0 h 98"/>
                    <a:gd name="T4" fmla="*/ 149 w 149"/>
                    <a:gd name="T5" fmla="*/ 98 h 98"/>
                    <a:gd name="T6" fmla="*/ 40 w 149"/>
                    <a:gd name="T7" fmla="*/ 98 h 98"/>
                    <a:gd name="T8" fmla="*/ 0 w 149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98">
                      <a:moveTo>
                        <a:pt x="0" y="0"/>
                      </a:moveTo>
                      <a:lnTo>
                        <a:pt x="107" y="0"/>
                      </a:lnTo>
                      <a:lnTo>
                        <a:pt x="149" y="98"/>
                      </a:lnTo>
                      <a:lnTo>
                        <a:pt x="40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50"/>
                <p:cNvSpPr>
                  <a:spLocks/>
                </p:cNvSpPr>
                <p:nvPr/>
              </p:nvSpPr>
              <p:spPr bwMode="auto">
                <a:xfrm>
                  <a:off x="3190136" y="7211705"/>
                  <a:ext cx="241300" cy="155575"/>
                </a:xfrm>
                <a:custGeom>
                  <a:avLst/>
                  <a:gdLst>
                    <a:gd name="T0" fmla="*/ 0 w 152"/>
                    <a:gd name="T1" fmla="*/ 0 h 98"/>
                    <a:gd name="T2" fmla="*/ 104 w 152"/>
                    <a:gd name="T3" fmla="*/ 0 h 98"/>
                    <a:gd name="T4" fmla="*/ 152 w 152"/>
                    <a:gd name="T5" fmla="*/ 98 h 98"/>
                    <a:gd name="T6" fmla="*/ 43 w 152"/>
                    <a:gd name="T7" fmla="*/ 98 h 98"/>
                    <a:gd name="T8" fmla="*/ 0 w 152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" h="98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52" y="98"/>
                      </a:lnTo>
                      <a:lnTo>
                        <a:pt x="43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51"/>
                <p:cNvSpPr>
                  <a:spLocks/>
                </p:cNvSpPr>
                <p:nvPr/>
              </p:nvSpPr>
              <p:spPr bwMode="auto">
                <a:xfrm>
                  <a:off x="3388574" y="7211705"/>
                  <a:ext cx="247650" cy="155575"/>
                </a:xfrm>
                <a:custGeom>
                  <a:avLst/>
                  <a:gdLst>
                    <a:gd name="T0" fmla="*/ 0 w 156"/>
                    <a:gd name="T1" fmla="*/ 0 h 98"/>
                    <a:gd name="T2" fmla="*/ 105 w 156"/>
                    <a:gd name="T3" fmla="*/ 0 h 98"/>
                    <a:gd name="T4" fmla="*/ 156 w 156"/>
                    <a:gd name="T5" fmla="*/ 98 h 98"/>
                    <a:gd name="T6" fmla="*/ 47 w 156"/>
                    <a:gd name="T7" fmla="*/ 98 h 98"/>
                    <a:gd name="T8" fmla="*/ 0 w 15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6" h="98">
                      <a:moveTo>
                        <a:pt x="0" y="0"/>
                      </a:moveTo>
                      <a:lnTo>
                        <a:pt x="105" y="0"/>
                      </a:lnTo>
                      <a:lnTo>
                        <a:pt x="156" y="98"/>
                      </a:lnTo>
                      <a:lnTo>
                        <a:pt x="47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52"/>
                <p:cNvSpPr>
                  <a:spLocks/>
                </p:cNvSpPr>
                <p:nvPr/>
              </p:nvSpPr>
              <p:spPr bwMode="auto">
                <a:xfrm>
                  <a:off x="-924664" y="6802130"/>
                  <a:ext cx="209550" cy="152400"/>
                </a:xfrm>
                <a:custGeom>
                  <a:avLst/>
                  <a:gdLst>
                    <a:gd name="T0" fmla="*/ 36 w 132"/>
                    <a:gd name="T1" fmla="*/ 0 h 96"/>
                    <a:gd name="T2" fmla="*/ 132 w 132"/>
                    <a:gd name="T3" fmla="*/ 0 h 96"/>
                    <a:gd name="T4" fmla="*/ 99 w 132"/>
                    <a:gd name="T5" fmla="*/ 96 h 96"/>
                    <a:gd name="T6" fmla="*/ 0 w 132"/>
                    <a:gd name="T7" fmla="*/ 96 h 96"/>
                    <a:gd name="T8" fmla="*/ 36 w 132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96">
                      <a:moveTo>
                        <a:pt x="36" y="0"/>
                      </a:moveTo>
                      <a:lnTo>
                        <a:pt x="132" y="0"/>
                      </a:lnTo>
                      <a:lnTo>
                        <a:pt x="99" y="96"/>
                      </a:lnTo>
                      <a:lnTo>
                        <a:pt x="0" y="96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53"/>
                <p:cNvSpPr>
                  <a:spLocks/>
                </p:cNvSpPr>
                <p:nvPr/>
              </p:nvSpPr>
              <p:spPr bwMode="auto">
                <a:xfrm>
                  <a:off x="-734164" y="6802130"/>
                  <a:ext cx="204788" cy="152400"/>
                </a:xfrm>
                <a:custGeom>
                  <a:avLst/>
                  <a:gdLst>
                    <a:gd name="T0" fmla="*/ 32 w 129"/>
                    <a:gd name="T1" fmla="*/ 0 h 96"/>
                    <a:gd name="T2" fmla="*/ 129 w 129"/>
                    <a:gd name="T3" fmla="*/ 0 h 96"/>
                    <a:gd name="T4" fmla="*/ 100 w 129"/>
                    <a:gd name="T5" fmla="*/ 96 h 96"/>
                    <a:gd name="T6" fmla="*/ 0 w 129"/>
                    <a:gd name="T7" fmla="*/ 96 h 96"/>
                    <a:gd name="T8" fmla="*/ 32 w 129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" h="96">
                      <a:moveTo>
                        <a:pt x="32" y="0"/>
                      </a:moveTo>
                      <a:lnTo>
                        <a:pt x="129" y="0"/>
                      </a:lnTo>
                      <a:lnTo>
                        <a:pt x="100" y="96"/>
                      </a:lnTo>
                      <a:lnTo>
                        <a:pt x="0" y="96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4"/>
                <p:cNvSpPr>
                  <a:spLocks/>
                </p:cNvSpPr>
                <p:nvPr/>
              </p:nvSpPr>
              <p:spPr bwMode="auto">
                <a:xfrm>
                  <a:off x="-545251" y="6802130"/>
                  <a:ext cx="198438" cy="152400"/>
                </a:xfrm>
                <a:custGeom>
                  <a:avLst/>
                  <a:gdLst>
                    <a:gd name="T0" fmla="*/ 29 w 125"/>
                    <a:gd name="T1" fmla="*/ 0 h 96"/>
                    <a:gd name="T2" fmla="*/ 125 w 125"/>
                    <a:gd name="T3" fmla="*/ 0 h 96"/>
                    <a:gd name="T4" fmla="*/ 101 w 125"/>
                    <a:gd name="T5" fmla="*/ 96 h 96"/>
                    <a:gd name="T6" fmla="*/ 0 w 125"/>
                    <a:gd name="T7" fmla="*/ 96 h 96"/>
                    <a:gd name="T8" fmla="*/ 29 w 125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96">
                      <a:moveTo>
                        <a:pt x="29" y="0"/>
                      </a:moveTo>
                      <a:lnTo>
                        <a:pt x="125" y="0"/>
                      </a:lnTo>
                      <a:lnTo>
                        <a:pt x="101" y="96"/>
                      </a:lnTo>
                      <a:lnTo>
                        <a:pt x="0" y="96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55"/>
                <p:cNvSpPr>
                  <a:spLocks/>
                </p:cNvSpPr>
                <p:nvPr/>
              </p:nvSpPr>
              <p:spPr bwMode="auto">
                <a:xfrm>
                  <a:off x="-354751" y="6802130"/>
                  <a:ext cx="193675" cy="152400"/>
                </a:xfrm>
                <a:custGeom>
                  <a:avLst/>
                  <a:gdLst>
                    <a:gd name="T0" fmla="*/ 25 w 122"/>
                    <a:gd name="T1" fmla="*/ 0 h 96"/>
                    <a:gd name="T2" fmla="*/ 122 w 122"/>
                    <a:gd name="T3" fmla="*/ 0 h 96"/>
                    <a:gd name="T4" fmla="*/ 100 w 122"/>
                    <a:gd name="T5" fmla="*/ 96 h 96"/>
                    <a:gd name="T6" fmla="*/ 0 w 122"/>
                    <a:gd name="T7" fmla="*/ 96 h 96"/>
                    <a:gd name="T8" fmla="*/ 25 w 122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96">
                      <a:moveTo>
                        <a:pt x="25" y="0"/>
                      </a:moveTo>
                      <a:lnTo>
                        <a:pt x="122" y="0"/>
                      </a:lnTo>
                      <a:lnTo>
                        <a:pt x="100" y="96"/>
                      </a:lnTo>
                      <a:lnTo>
                        <a:pt x="0" y="96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56"/>
                <p:cNvSpPr>
                  <a:spLocks/>
                </p:cNvSpPr>
                <p:nvPr/>
              </p:nvSpPr>
              <p:spPr bwMode="auto">
                <a:xfrm>
                  <a:off x="-162664" y="6802130"/>
                  <a:ext cx="185738" cy="152400"/>
                </a:xfrm>
                <a:custGeom>
                  <a:avLst/>
                  <a:gdLst>
                    <a:gd name="T0" fmla="*/ 21 w 117"/>
                    <a:gd name="T1" fmla="*/ 0 h 96"/>
                    <a:gd name="T2" fmla="*/ 117 w 117"/>
                    <a:gd name="T3" fmla="*/ 0 h 96"/>
                    <a:gd name="T4" fmla="*/ 99 w 117"/>
                    <a:gd name="T5" fmla="*/ 96 h 96"/>
                    <a:gd name="T6" fmla="*/ 0 w 117"/>
                    <a:gd name="T7" fmla="*/ 96 h 96"/>
                    <a:gd name="T8" fmla="*/ 21 w 117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96">
                      <a:moveTo>
                        <a:pt x="21" y="0"/>
                      </a:moveTo>
                      <a:lnTo>
                        <a:pt x="117" y="0"/>
                      </a:lnTo>
                      <a:lnTo>
                        <a:pt x="99" y="96"/>
                      </a:lnTo>
                      <a:lnTo>
                        <a:pt x="0" y="96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57"/>
                <p:cNvSpPr>
                  <a:spLocks/>
                </p:cNvSpPr>
                <p:nvPr/>
              </p:nvSpPr>
              <p:spPr bwMode="auto">
                <a:xfrm>
                  <a:off x="27836" y="6802130"/>
                  <a:ext cx="180975" cy="152400"/>
                </a:xfrm>
                <a:custGeom>
                  <a:avLst/>
                  <a:gdLst>
                    <a:gd name="T0" fmla="*/ 16 w 114"/>
                    <a:gd name="T1" fmla="*/ 0 h 96"/>
                    <a:gd name="T2" fmla="*/ 114 w 114"/>
                    <a:gd name="T3" fmla="*/ 0 h 96"/>
                    <a:gd name="T4" fmla="*/ 100 w 114"/>
                    <a:gd name="T5" fmla="*/ 96 h 96"/>
                    <a:gd name="T6" fmla="*/ 0 w 114"/>
                    <a:gd name="T7" fmla="*/ 96 h 96"/>
                    <a:gd name="T8" fmla="*/ 16 w 114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6">
                      <a:moveTo>
                        <a:pt x="16" y="0"/>
                      </a:moveTo>
                      <a:lnTo>
                        <a:pt x="114" y="0"/>
                      </a:lnTo>
                      <a:lnTo>
                        <a:pt x="100" y="96"/>
                      </a:lnTo>
                      <a:lnTo>
                        <a:pt x="0" y="96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58"/>
                <p:cNvSpPr>
                  <a:spLocks/>
                </p:cNvSpPr>
                <p:nvPr/>
              </p:nvSpPr>
              <p:spPr bwMode="auto">
                <a:xfrm>
                  <a:off x="216749" y="6802130"/>
                  <a:ext cx="174625" cy="152400"/>
                </a:xfrm>
                <a:custGeom>
                  <a:avLst/>
                  <a:gdLst>
                    <a:gd name="T0" fmla="*/ 14 w 110"/>
                    <a:gd name="T1" fmla="*/ 0 h 96"/>
                    <a:gd name="T2" fmla="*/ 110 w 110"/>
                    <a:gd name="T3" fmla="*/ 0 h 96"/>
                    <a:gd name="T4" fmla="*/ 101 w 110"/>
                    <a:gd name="T5" fmla="*/ 96 h 96"/>
                    <a:gd name="T6" fmla="*/ 0 w 110"/>
                    <a:gd name="T7" fmla="*/ 96 h 96"/>
                    <a:gd name="T8" fmla="*/ 14 w 11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6">
                      <a:moveTo>
                        <a:pt x="14" y="0"/>
                      </a:moveTo>
                      <a:lnTo>
                        <a:pt x="110" y="0"/>
                      </a:lnTo>
                      <a:lnTo>
                        <a:pt x="101" y="96"/>
                      </a:lnTo>
                      <a:lnTo>
                        <a:pt x="0" y="9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59"/>
                <p:cNvSpPr>
                  <a:spLocks/>
                </p:cNvSpPr>
                <p:nvPr/>
              </p:nvSpPr>
              <p:spPr bwMode="auto">
                <a:xfrm>
                  <a:off x="407249" y="6802130"/>
                  <a:ext cx="169863" cy="152400"/>
                </a:xfrm>
                <a:custGeom>
                  <a:avLst/>
                  <a:gdLst>
                    <a:gd name="T0" fmla="*/ 9 w 107"/>
                    <a:gd name="T1" fmla="*/ 0 h 96"/>
                    <a:gd name="T2" fmla="*/ 107 w 107"/>
                    <a:gd name="T3" fmla="*/ 0 h 96"/>
                    <a:gd name="T4" fmla="*/ 100 w 107"/>
                    <a:gd name="T5" fmla="*/ 96 h 96"/>
                    <a:gd name="T6" fmla="*/ 0 w 107"/>
                    <a:gd name="T7" fmla="*/ 96 h 96"/>
                    <a:gd name="T8" fmla="*/ 9 w 107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96">
                      <a:moveTo>
                        <a:pt x="9" y="0"/>
                      </a:moveTo>
                      <a:lnTo>
                        <a:pt x="107" y="0"/>
                      </a:lnTo>
                      <a:lnTo>
                        <a:pt x="100" y="96"/>
                      </a:lnTo>
                      <a:lnTo>
                        <a:pt x="0" y="96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60"/>
                <p:cNvSpPr>
                  <a:spLocks/>
                </p:cNvSpPr>
                <p:nvPr/>
              </p:nvSpPr>
              <p:spPr bwMode="auto">
                <a:xfrm>
                  <a:off x="599336" y="6802130"/>
                  <a:ext cx="160338" cy="152400"/>
                </a:xfrm>
                <a:custGeom>
                  <a:avLst/>
                  <a:gdLst>
                    <a:gd name="T0" fmla="*/ 5 w 101"/>
                    <a:gd name="T1" fmla="*/ 0 h 96"/>
                    <a:gd name="T2" fmla="*/ 101 w 101"/>
                    <a:gd name="T3" fmla="*/ 0 h 96"/>
                    <a:gd name="T4" fmla="*/ 99 w 101"/>
                    <a:gd name="T5" fmla="*/ 96 h 96"/>
                    <a:gd name="T6" fmla="*/ 0 w 101"/>
                    <a:gd name="T7" fmla="*/ 96 h 96"/>
                    <a:gd name="T8" fmla="*/ 5 w 101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96">
                      <a:moveTo>
                        <a:pt x="5" y="0"/>
                      </a:moveTo>
                      <a:lnTo>
                        <a:pt x="101" y="0"/>
                      </a:lnTo>
                      <a:lnTo>
                        <a:pt x="99" y="96"/>
                      </a:lnTo>
                      <a:lnTo>
                        <a:pt x="0" y="96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8" name="Freeform 61"/>
                <p:cNvSpPr>
                  <a:spLocks/>
                </p:cNvSpPr>
                <p:nvPr/>
              </p:nvSpPr>
              <p:spPr bwMode="auto">
                <a:xfrm>
                  <a:off x="789836" y="6802130"/>
                  <a:ext cx="158750" cy="152400"/>
                </a:xfrm>
                <a:custGeom>
                  <a:avLst/>
                  <a:gdLst>
                    <a:gd name="T0" fmla="*/ 2 w 100"/>
                    <a:gd name="T1" fmla="*/ 0 h 96"/>
                    <a:gd name="T2" fmla="*/ 98 w 100"/>
                    <a:gd name="T3" fmla="*/ 0 h 96"/>
                    <a:gd name="T4" fmla="*/ 100 w 100"/>
                    <a:gd name="T5" fmla="*/ 96 h 96"/>
                    <a:gd name="T6" fmla="*/ 0 w 100"/>
                    <a:gd name="T7" fmla="*/ 96 h 96"/>
                    <a:gd name="T8" fmla="*/ 2 w 10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0" h="96">
                      <a:moveTo>
                        <a:pt x="2" y="0"/>
                      </a:moveTo>
                      <a:lnTo>
                        <a:pt x="98" y="0"/>
                      </a:lnTo>
                      <a:lnTo>
                        <a:pt x="100" y="96"/>
                      </a:lnTo>
                      <a:lnTo>
                        <a:pt x="0" y="9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9" name="Freeform 62"/>
                <p:cNvSpPr>
                  <a:spLocks/>
                </p:cNvSpPr>
                <p:nvPr/>
              </p:nvSpPr>
              <p:spPr bwMode="auto">
                <a:xfrm>
                  <a:off x="975574" y="6802130"/>
                  <a:ext cx="160338" cy="152400"/>
                </a:xfrm>
                <a:custGeom>
                  <a:avLst/>
                  <a:gdLst>
                    <a:gd name="T0" fmla="*/ 0 w 101"/>
                    <a:gd name="T1" fmla="*/ 0 h 96"/>
                    <a:gd name="T2" fmla="*/ 98 w 101"/>
                    <a:gd name="T3" fmla="*/ 0 h 96"/>
                    <a:gd name="T4" fmla="*/ 101 w 101"/>
                    <a:gd name="T5" fmla="*/ 96 h 96"/>
                    <a:gd name="T6" fmla="*/ 2 w 101"/>
                    <a:gd name="T7" fmla="*/ 96 h 96"/>
                    <a:gd name="T8" fmla="*/ 0 w 101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96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101" y="96"/>
                      </a:lnTo>
                      <a:lnTo>
                        <a:pt x="2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0" name="Freeform 63"/>
                <p:cNvSpPr>
                  <a:spLocks/>
                </p:cNvSpPr>
                <p:nvPr/>
              </p:nvSpPr>
              <p:spPr bwMode="auto">
                <a:xfrm>
                  <a:off x="1161311" y="6802130"/>
                  <a:ext cx="166688" cy="152400"/>
                </a:xfrm>
                <a:custGeom>
                  <a:avLst/>
                  <a:gdLst>
                    <a:gd name="T0" fmla="*/ 0 w 105"/>
                    <a:gd name="T1" fmla="*/ 0 h 96"/>
                    <a:gd name="T2" fmla="*/ 96 w 105"/>
                    <a:gd name="T3" fmla="*/ 0 h 96"/>
                    <a:gd name="T4" fmla="*/ 105 w 105"/>
                    <a:gd name="T5" fmla="*/ 96 h 96"/>
                    <a:gd name="T6" fmla="*/ 5 w 105"/>
                    <a:gd name="T7" fmla="*/ 96 h 96"/>
                    <a:gd name="T8" fmla="*/ 0 w 105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96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05" y="96"/>
                      </a:lnTo>
                      <a:lnTo>
                        <a:pt x="5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1" name="Freeform 64"/>
                <p:cNvSpPr>
                  <a:spLocks/>
                </p:cNvSpPr>
                <p:nvPr/>
              </p:nvSpPr>
              <p:spPr bwMode="auto">
                <a:xfrm>
                  <a:off x="1343874" y="6802130"/>
                  <a:ext cx="174625" cy="152400"/>
                </a:xfrm>
                <a:custGeom>
                  <a:avLst/>
                  <a:gdLst>
                    <a:gd name="T0" fmla="*/ 0 w 110"/>
                    <a:gd name="T1" fmla="*/ 0 h 96"/>
                    <a:gd name="T2" fmla="*/ 98 w 110"/>
                    <a:gd name="T3" fmla="*/ 0 h 96"/>
                    <a:gd name="T4" fmla="*/ 110 w 110"/>
                    <a:gd name="T5" fmla="*/ 96 h 96"/>
                    <a:gd name="T6" fmla="*/ 11 w 110"/>
                    <a:gd name="T7" fmla="*/ 96 h 96"/>
                    <a:gd name="T8" fmla="*/ 0 w 11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6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110" y="96"/>
                      </a:lnTo>
                      <a:lnTo>
                        <a:pt x="11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2" name="Freeform 65"/>
                <p:cNvSpPr>
                  <a:spLocks/>
                </p:cNvSpPr>
                <p:nvPr/>
              </p:nvSpPr>
              <p:spPr bwMode="auto">
                <a:xfrm>
                  <a:off x="1529611" y="6802130"/>
                  <a:ext cx="180975" cy="152400"/>
                </a:xfrm>
                <a:custGeom>
                  <a:avLst/>
                  <a:gdLst>
                    <a:gd name="T0" fmla="*/ 0 w 114"/>
                    <a:gd name="T1" fmla="*/ 0 h 96"/>
                    <a:gd name="T2" fmla="*/ 96 w 114"/>
                    <a:gd name="T3" fmla="*/ 0 h 96"/>
                    <a:gd name="T4" fmla="*/ 114 w 114"/>
                    <a:gd name="T5" fmla="*/ 96 h 96"/>
                    <a:gd name="T6" fmla="*/ 12 w 114"/>
                    <a:gd name="T7" fmla="*/ 96 h 96"/>
                    <a:gd name="T8" fmla="*/ 0 w 114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6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14" y="96"/>
                      </a:lnTo>
                      <a:lnTo>
                        <a:pt x="12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66"/>
                <p:cNvSpPr>
                  <a:spLocks/>
                </p:cNvSpPr>
                <p:nvPr/>
              </p:nvSpPr>
              <p:spPr bwMode="auto">
                <a:xfrm>
                  <a:off x="1712174" y="6802130"/>
                  <a:ext cx="185738" cy="152400"/>
                </a:xfrm>
                <a:custGeom>
                  <a:avLst/>
                  <a:gdLst>
                    <a:gd name="T0" fmla="*/ 0 w 117"/>
                    <a:gd name="T1" fmla="*/ 0 h 96"/>
                    <a:gd name="T2" fmla="*/ 98 w 117"/>
                    <a:gd name="T3" fmla="*/ 0 h 96"/>
                    <a:gd name="T4" fmla="*/ 117 w 117"/>
                    <a:gd name="T5" fmla="*/ 96 h 96"/>
                    <a:gd name="T6" fmla="*/ 18 w 117"/>
                    <a:gd name="T7" fmla="*/ 96 h 96"/>
                    <a:gd name="T8" fmla="*/ 0 w 117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96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117" y="96"/>
                      </a:lnTo>
                      <a:lnTo>
                        <a:pt x="18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4" name="Freeform 67"/>
                <p:cNvSpPr>
                  <a:spLocks/>
                </p:cNvSpPr>
                <p:nvPr/>
              </p:nvSpPr>
              <p:spPr bwMode="auto">
                <a:xfrm>
                  <a:off x="1897911" y="6802130"/>
                  <a:ext cx="192088" cy="152400"/>
                </a:xfrm>
                <a:custGeom>
                  <a:avLst/>
                  <a:gdLst>
                    <a:gd name="T0" fmla="*/ 0 w 121"/>
                    <a:gd name="T1" fmla="*/ 0 h 96"/>
                    <a:gd name="T2" fmla="*/ 96 w 121"/>
                    <a:gd name="T3" fmla="*/ 0 h 96"/>
                    <a:gd name="T4" fmla="*/ 121 w 121"/>
                    <a:gd name="T5" fmla="*/ 96 h 96"/>
                    <a:gd name="T6" fmla="*/ 21 w 121"/>
                    <a:gd name="T7" fmla="*/ 96 h 96"/>
                    <a:gd name="T8" fmla="*/ 0 w 121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96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21" y="96"/>
                      </a:lnTo>
                      <a:lnTo>
                        <a:pt x="21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5" name="Freeform 68"/>
                <p:cNvSpPr>
                  <a:spLocks/>
                </p:cNvSpPr>
                <p:nvPr/>
              </p:nvSpPr>
              <p:spPr bwMode="auto">
                <a:xfrm>
                  <a:off x="2080474" y="6802130"/>
                  <a:ext cx="200025" cy="152400"/>
                </a:xfrm>
                <a:custGeom>
                  <a:avLst/>
                  <a:gdLst>
                    <a:gd name="T0" fmla="*/ 0 w 126"/>
                    <a:gd name="T1" fmla="*/ 0 h 96"/>
                    <a:gd name="T2" fmla="*/ 98 w 126"/>
                    <a:gd name="T3" fmla="*/ 0 h 96"/>
                    <a:gd name="T4" fmla="*/ 126 w 126"/>
                    <a:gd name="T5" fmla="*/ 96 h 96"/>
                    <a:gd name="T6" fmla="*/ 27 w 126"/>
                    <a:gd name="T7" fmla="*/ 96 h 96"/>
                    <a:gd name="T8" fmla="*/ 0 w 126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96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126" y="96"/>
                      </a:lnTo>
                      <a:lnTo>
                        <a:pt x="27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6" name="Freeform 69"/>
                <p:cNvSpPr>
                  <a:spLocks/>
                </p:cNvSpPr>
                <p:nvPr/>
              </p:nvSpPr>
              <p:spPr bwMode="auto">
                <a:xfrm>
                  <a:off x="2266211" y="6802130"/>
                  <a:ext cx="206375" cy="152400"/>
                </a:xfrm>
                <a:custGeom>
                  <a:avLst/>
                  <a:gdLst>
                    <a:gd name="T0" fmla="*/ 0 w 130"/>
                    <a:gd name="T1" fmla="*/ 0 h 96"/>
                    <a:gd name="T2" fmla="*/ 96 w 130"/>
                    <a:gd name="T3" fmla="*/ 0 h 96"/>
                    <a:gd name="T4" fmla="*/ 130 w 130"/>
                    <a:gd name="T5" fmla="*/ 96 h 96"/>
                    <a:gd name="T6" fmla="*/ 28 w 130"/>
                    <a:gd name="T7" fmla="*/ 96 h 96"/>
                    <a:gd name="T8" fmla="*/ 0 w 13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6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30" y="96"/>
                      </a:lnTo>
                      <a:lnTo>
                        <a:pt x="28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7" name="Freeform 70"/>
                <p:cNvSpPr>
                  <a:spLocks/>
                </p:cNvSpPr>
                <p:nvPr/>
              </p:nvSpPr>
              <p:spPr bwMode="auto">
                <a:xfrm>
                  <a:off x="2451949" y="6802130"/>
                  <a:ext cx="207963" cy="152400"/>
                </a:xfrm>
                <a:custGeom>
                  <a:avLst/>
                  <a:gdLst>
                    <a:gd name="T0" fmla="*/ 0 w 131"/>
                    <a:gd name="T1" fmla="*/ 0 h 96"/>
                    <a:gd name="T2" fmla="*/ 96 w 131"/>
                    <a:gd name="T3" fmla="*/ 0 h 96"/>
                    <a:gd name="T4" fmla="*/ 131 w 131"/>
                    <a:gd name="T5" fmla="*/ 96 h 96"/>
                    <a:gd name="T6" fmla="*/ 32 w 131"/>
                    <a:gd name="T7" fmla="*/ 96 h 96"/>
                    <a:gd name="T8" fmla="*/ 0 w 131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" h="96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31" y="96"/>
                      </a:lnTo>
                      <a:lnTo>
                        <a:pt x="32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8" name="Freeform 71"/>
                <p:cNvSpPr>
                  <a:spLocks/>
                </p:cNvSpPr>
                <p:nvPr/>
              </p:nvSpPr>
              <p:spPr bwMode="auto">
                <a:xfrm>
                  <a:off x="2636099" y="6802130"/>
                  <a:ext cx="215900" cy="152400"/>
                </a:xfrm>
                <a:custGeom>
                  <a:avLst/>
                  <a:gdLst>
                    <a:gd name="T0" fmla="*/ 0 w 136"/>
                    <a:gd name="T1" fmla="*/ 0 h 96"/>
                    <a:gd name="T2" fmla="*/ 97 w 136"/>
                    <a:gd name="T3" fmla="*/ 0 h 96"/>
                    <a:gd name="T4" fmla="*/ 136 w 136"/>
                    <a:gd name="T5" fmla="*/ 96 h 96"/>
                    <a:gd name="T6" fmla="*/ 36 w 136"/>
                    <a:gd name="T7" fmla="*/ 96 h 96"/>
                    <a:gd name="T8" fmla="*/ 0 w 136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6">
                      <a:moveTo>
                        <a:pt x="0" y="0"/>
                      </a:moveTo>
                      <a:lnTo>
                        <a:pt x="97" y="0"/>
                      </a:lnTo>
                      <a:lnTo>
                        <a:pt x="136" y="96"/>
                      </a:lnTo>
                      <a:lnTo>
                        <a:pt x="36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9" name="Freeform 72"/>
                <p:cNvSpPr>
                  <a:spLocks/>
                </p:cNvSpPr>
                <p:nvPr/>
              </p:nvSpPr>
              <p:spPr bwMode="auto">
                <a:xfrm>
                  <a:off x="2821836" y="6802130"/>
                  <a:ext cx="220663" cy="152400"/>
                </a:xfrm>
                <a:custGeom>
                  <a:avLst/>
                  <a:gdLst>
                    <a:gd name="T0" fmla="*/ 0 w 139"/>
                    <a:gd name="T1" fmla="*/ 0 h 96"/>
                    <a:gd name="T2" fmla="*/ 96 w 139"/>
                    <a:gd name="T3" fmla="*/ 0 h 96"/>
                    <a:gd name="T4" fmla="*/ 139 w 139"/>
                    <a:gd name="T5" fmla="*/ 96 h 96"/>
                    <a:gd name="T6" fmla="*/ 38 w 139"/>
                    <a:gd name="T7" fmla="*/ 96 h 96"/>
                    <a:gd name="T8" fmla="*/ 0 w 139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96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39" y="96"/>
                      </a:lnTo>
                      <a:lnTo>
                        <a:pt x="38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73"/>
                <p:cNvSpPr>
                  <a:spLocks/>
                </p:cNvSpPr>
                <p:nvPr/>
              </p:nvSpPr>
              <p:spPr bwMode="auto">
                <a:xfrm>
                  <a:off x="3004399" y="6802130"/>
                  <a:ext cx="227013" cy="152400"/>
                </a:xfrm>
                <a:custGeom>
                  <a:avLst/>
                  <a:gdLst>
                    <a:gd name="T0" fmla="*/ 0 w 143"/>
                    <a:gd name="T1" fmla="*/ 0 h 96"/>
                    <a:gd name="T2" fmla="*/ 97 w 143"/>
                    <a:gd name="T3" fmla="*/ 0 h 96"/>
                    <a:gd name="T4" fmla="*/ 143 w 143"/>
                    <a:gd name="T5" fmla="*/ 96 h 96"/>
                    <a:gd name="T6" fmla="*/ 43 w 143"/>
                    <a:gd name="T7" fmla="*/ 96 h 96"/>
                    <a:gd name="T8" fmla="*/ 0 w 143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" h="96">
                      <a:moveTo>
                        <a:pt x="0" y="0"/>
                      </a:moveTo>
                      <a:lnTo>
                        <a:pt x="97" y="0"/>
                      </a:lnTo>
                      <a:lnTo>
                        <a:pt x="143" y="96"/>
                      </a:lnTo>
                      <a:lnTo>
                        <a:pt x="43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1" name="Freeform 74"/>
                <p:cNvSpPr>
                  <a:spLocks/>
                </p:cNvSpPr>
                <p:nvPr/>
              </p:nvSpPr>
              <p:spPr bwMode="auto">
                <a:xfrm>
                  <a:off x="3190136" y="6802130"/>
                  <a:ext cx="338138" cy="357188"/>
                </a:xfrm>
                <a:custGeom>
                  <a:avLst/>
                  <a:gdLst>
                    <a:gd name="T0" fmla="*/ 0 w 213"/>
                    <a:gd name="T1" fmla="*/ 0 h 225"/>
                    <a:gd name="T2" fmla="*/ 96 w 213"/>
                    <a:gd name="T3" fmla="*/ 0 h 225"/>
                    <a:gd name="T4" fmla="*/ 213 w 213"/>
                    <a:gd name="T5" fmla="*/ 225 h 225"/>
                    <a:gd name="T6" fmla="*/ 108 w 213"/>
                    <a:gd name="T7" fmla="*/ 225 h 225"/>
                    <a:gd name="T8" fmla="*/ 0 w 213"/>
                    <a:gd name="T9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225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213" y="225"/>
                      </a:lnTo>
                      <a:lnTo>
                        <a:pt x="108" y="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2" name="Freeform 75"/>
                <p:cNvSpPr>
                  <a:spLocks/>
                </p:cNvSpPr>
                <p:nvPr/>
              </p:nvSpPr>
              <p:spPr bwMode="auto">
                <a:xfrm>
                  <a:off x="-1002451" y="7014855"/>
                  <a:ext cx="215900" cy="155575"/>
                </a:xfrm>
                <a:custGeom>
                  <a:avLst/>
                  <a:gdLst>
                    <a:gd name="T0" fmla="*/ 35 w 136"/>
                    <a:gd name="T1" fmla="*/ 0 h 98"/>
                    <a:gd name="T2" fmla="*/ 136 w 136"/>
                    <a:gd name="T3" fmla="*/ 0 h 98"/>
                    <a:gd name="T4" fmla="*/ 103 w 136"/>
                    <a:gd name="T5" fmla="*/ 98 h 98"/>
                    <a:gd name="T6" fmla="*/ 0 w 136"/>
                    <a:gd name="T7" fmla="*/ 98 h 98"/>
                    <a:gd name="T8" fmla="*/ 35 w 13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8">
                      <a:moveTo>
                        <a:pt x="35" y="0"/>
                      </a:moveTo>
                      <a:lnTo>
                        <a:pt x="136" y="0"/>
                      </a:lnTo>
                      <a:lnTo>
                        <a:pt x="103" y="98"/>
                      </a:lnTo>
                      <a:lnTo>
                        <a:pt x="0" y="98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3" name="Freeform 76"/>
                <p:cNvSpPr>
                  <a:spLocks/>
                </p:cNvSpPr>
                <p:nvPr/>
              </p:nvSpPr>
              <p:spPr bwMode="auto">
                <a:xfrm>
                  <a:off x="-805601" y="7014855"/>
                  <a:ext cx="212725" cy="155575"/>
                </a:xfrm>
                <a:custGeom>
                  <a:avLst/>
                  <a:gdLst>
                    <a:gd name="T0" fmla="*/ 33 w 134"/>
                    <a:gd name="T1" fmla="*/ 0 h 98"/>
                    <a:gd name="T2" fmla="*/ 134 w 134"/>
                    <a:gd name="T3" fmla="*/ 0 h 98"/>
                    <a:gd name="T4" fmla="*/ 104 w 134"/>
                    <a:gd name="T5" fmla="*/ 98 h 98"/>
                    <a:gd name="T6" fmla="*/ 0 w 134"/>
                    <a:gd name="T7" fmla="*/ 98 h 98"/>
                    <a:gd name="T8" fmla="*/ 33 w 13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98">
                      <a:moveTo>
                        <a:pt x="33" y="0"/>
                      </a:moveTo>
                      <a:lnTo>
                        <a:pt x="134" y="0"/>
                      </a:lnTo>
                      <a:lnTo>
                        <a:pt x="104" y="98"/>
                      </a:lnTo>
                      <a:lnTo>
                        <a:pt x="0" y="98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77"/>
                <p:cNvSpPr>
                  <a:spLocks/>
                </p:cNvSpPr>
                <p:nvPr/>
              </p:nvSpPr>
              <p:spPr bwMode="auto">
                <a:xfrm>
                  <a:off x="-607164" y="7014855"/>
                  <a:ext cx="206375" cy="155575"/>
                </a:xfrm>
                <a:custGeom>
                  <a:avLst/>
                  <a:gdLst>
                    <a:gd name="T0" fmla="*/ 28 w 130"/>
                    <a:gd name="T1" fmla="*/ 0 h 98"/>
                    <a:gd name="T2" fmla="*/ 130 w 130"/>
                    <a:gd name="T3" fmla="*/ 0 h 98"/>
                    <a:gd name="T4" fmla="*/ 105 w 130"/>
                    <a:gd name="T5" fmla="*/ 98 h 98"/>
                    <a:gd name="T6" fmla="*/ 0 w 130"/>
                    <a:gd name="T7" fmla="*/ 98 h 98"/>
                    <a:gd name="T8" fmla="*/ 28 w 13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8">
                      <a:moveTo>
                        <a:pt x="28" y="0"/>
                      </a:moveTo>
                      <a:lnTo>
                        <a:pt x="130" y="0"/>
                      </a:lnTo>
                      <a:lnTo>
                        <a:pt x="105" y="98"/>
                      </a:lnTo>
                      <a:lnTo>
                        <a:pt x="0" y="98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Freeform 78"/>
                <p:cNvSpPr>
                  <a:spLocks/>
                </p:cNvSpPr>
                <p:nvPr/>
              </p:nvSpPr>
              <p:spPr bwMode="auto">
                <a:xfrm>
                  <a:off x="-407139" y="7014855"/>
                  <a:ext cx="200025" cy="155575"/>
                </a:xfrm>
                <a:custGeom>
                  <a:avLst/>
                  <a:gdLst>
                    <a:gd name="T0" fmla="*/ 24 w 126"/>
                    <a:gd name="T1" fmla="*/ 0 h 98"/>
                    <a:gd name="T2" fmla="*/ 126 w 126"/>
                    <a:gd name="T3" fmla="*/ 0 h 98"/>
                    <a:gd name="T4" fmla="*/ 105 w 126"/>
                    <a:gd name="T5" fmla="*/ 98 h 98"/>
                    <a:gd name="T6" fmla="*/ 0 w 126"/>
                    <a:gd name="T7" fmla="*/ 98 h 98"/>
                    <a:gd name="T8" fmla="*/ 24 w 12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98">
                      <a:moveTo>
                        <a:pt x="24" y="0"/>
                      </a:moveTo>
                      <a:lnTo>
                        <a:pt x="126" y="0"/>
                      </a:lnTo>
                      <a:lnTo>
                        <a:pt x="105" y="98"/>
                      </a:lnTo>
                      <a:lnTo>
                        <a:pt x="0" y="9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79"/>
                <p:cNvSpPr>
                  <a:spLocks/>
                </p:cNvSpPr>
                <p:nvPr/>
              </p:nvSpPr>
              <p:spPr bwMode="auto">
                <a:xfrm>
                  <a:off x="-210289" y="7014855"/>
                  <a:ext cx="193675" cy="155575"/>
                </a:xfrm>
                <a:custGeom>
                  <a:avLst/>
                  <a:gdLst>
                    <a:gd name="T0" fmla="*/ 21 w 122"/>
                    <a:gd name="T1" fmla="*/ 0 h 98"/>
                    <a:gd name="T2" fmla="*/ 122 w 122"/>
                    <a:gd name="T3" fmla="*/ 0 h 98"/>
                    <a:gd name="T4" fmla="*/ 105 w 122"/>
                    <a:gd name="T5" fmla="*/ 98 h 98"/>
                    <a:gd name="T6" fmla="*/ 0 w 122"/>
                    <a:gd name="T7" fmla="*/ 98 h 98"/>
                    <a:gd name="T8" fmla="*/ 21 w 122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98">
                      <a:moveTo>
                        <a:pt x="21" y="0"/>
                      </a:moveTo>
                      <a:lnTo>
                        <a:pt x="122" y="0"/>
                      </a:lnTo>
                      <a:lnTo>
                        <a:pt x="105" y="98"/>
                      </a:lnTo>
                      <a:lnTo>
                        <a:pt x="0" y="98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Freeform 80"/>
                <p:cNvSpPr>
                  <a:spLocks/>
                </p:cNvSpPr>
                <p:nvPr/>
              </p:nvSpPr>
              <p:spPr bwMode="auto">
                <a:xfrm>
                  <a:off x="-10264" y="7014855"/>
                  <a:ext cx="187325" cy="155575"/>
                </a:xfrm>
                <a:custGeom>
                  <a:avLst/>
                  <a:gdLst>
                    <a:gd name="T0" fmla="*/ 17 w 118"/>
                    <a:gd name="T1" fmla="*/ 0 h 98"/>
                    <a:gd name="T2" fmla="*/ 118 w 118"/>
                    <a:gd name="T3" fmla="*/ 0 h 98"/>
                    <a:gd name="T4" fmla="*/ 104 w 118"/>
                    <a:gd name="T5" fmla="*/ 98 h 98"/>
                    <a:gd name="T6" fmla="*/ 0 w 118"/>
                    <a:gd name="T7" fmla="*/ 98 h 98"/>
                    <a:gd name="T8" fmla="*/ 17 w 11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8" h="98">
                      <a:moveTo>
                        <a:pt x="17" y="0"/>
                      </a:moveTo>
                      <a:lnTo>
                        <a:pt x="118" y="0"/>
                      </a:lnTo>
                      <a:lnTo>
                        <a:pt x="104" y="98"/>
                      </a:lnTo>
                      <a:lnTo>
                        <a:pt x="0" y="98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Freeform 81"/>
                <p:cNvSpPr>
                  <a:spLocks/>
                </p:cNvSpPr>
                <p:nvPr/>
              </p:nvSpPr>
              <p:spPr bwMode="auto">
                <a:xfrm>
                  <a:off x="188174" y="7014855"/>
                  <a:ext cx="180975" cy="155575"/>
                </a:xfrm>
                <a:custGeom>
                  <a:avLst/>
                  <a:gdLst>
                    <a:gd name="T0" fmla="*/ 13 w 114"/>
                    <a:gd name="T1" fmla="*/ 0 h 98"/>
                    <a:gd name="T2" fmla="*/ 114 w 114"/>
                    <a:gd name="T3" fmla="*/ 0 h 98"/>
                    <a:gd name="T4" fmla="*/ 105 w 114"/>
                    <a:gd name="T5" fmla="*/ 98 h 98"/>
                    <a:gd name="T6" fmla="*/ 0 w 114"/>
                    <a:gd name="T7" fmla="*/ 98 h 98"/>
                    <a:gd name="T8" fmla="*/ 13 w 11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8">
                      <a:moveTo>
                        <a:pt x="13" y="0"/>
                      </a:moveTo>
                      <a:lnTo>
                        <a:pt x="114" y="0"/>
                      </a:lnTo>
                      <a:lnTo>
                        <a:pt x="105" y="98"/>
                      </a:lnTo>
                      <a:lnTo>
                        <a:pt x="0" y="98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Freeform 82"/>
                <p:cNvSpPr>
                  <a:spLocks/>
                </p:cNvSpPr>
                <p:nvPr/>
              </p:nvSpPr>
              <p:spPr bwMode="auto">
                <a:xfrm>
                  <a:off x="388199" y="7014855"/>
                  <a:ext cx="174625" cy="155575"/>
                </a:xfrm>
                <a:custGeom>
                  <a:avLst/>
                  <a:gdLst>
                    <a:gd name="T0" fmla="*/ 9 w 110"/>
                    <a:gd name="T1" fmla="*/ 0 h 98"/>
                    <a:gd name="T2" fmla="*/ 110 w 110"/>
                    <a:gd name="T3" fmla="*/ 0 h 98"/>
                    <a:gd name="T4" fmla="*/ 103 w 110"/>
                    <a:gd name="T5" fmla="*/ 98 h 98"/>
                    <a:gd name="T6" fmla="*/ 0 w 110"/>
                    <a:gd name="T7" fmla="*/ 98 h 98"/>
                    <a:gd name="T8" fmla="*/ 9 w 11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8">
                      <a:moveTo>
                        <a:pt x="9" y="0"/>
                      </a:moveTo>
                      <a:lnTo>
                        <a:pt x="110" y="0"/>
                      </a:lnTo>
                      <a:lnTo>
                        <a:pt x="103" y="98"/>
                      </a:lnTo>
                      <a:lnTo>
                        <a:pt x="0" y="98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Freeform 83"/>
                <p:cNvSpPr>
                  <a:spLocks/>
                </p:cNvSpPr>
                <p:nvPr/>
              </p:nvSpPr>
              <p:spPr bwMode="auto">
                <a:xfrm>
                  <a:off x="585049" y="7014855"/>
                  <a:ext cx="171450" cy="155575"/>
                </a:xfrm>
                <a:custGeom>
                  <a:avLst/>
                  <a:gdLst>
                    <a:gd name="T0" fmla="*/ 7 w 108"/>
                    <a:gd name="T1" fmla="*/ 0 h 98"/>
                    <a:gd name="T2" fmla="*/ 108 w 108"/>
                    <a:gd name="T3" fmla="*/ 0 h 98"/>
                    <a:gd name="T4" fmla="*/ 105 w 108"/>
                    <a:gd name="T5" fmla="*/ 98 h 98"/>
                    <a:gd name="T6" fmla="*/ 0 w 108"/>
                    <a:gd name="T7" fmla="*/ 98 h 98"/>
                    <a:gd name="T8" fmla="*/ 7 w 10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98">
                      <a:moveTo>
                        <a:pt x="7" y="0"/>
                      </a:moveTo>
                      <a:lnTo>
                        <a:pt x="108" y="0"/>
                      </a:lnTo>
                      <a:lnTo>
                        <a:pt x="105" y="98"/>
                      </a:lnTo>
                      <a:lnTo>
                        <a:pt x="0" y="98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Freeform 84"/>
                <p:cNvSpPr>
                  <a:spLocks/>
                </p:cNvSpPr>
                <p:nvPr/>
              </p:nvSpPr>
              <p:spPr bwMode="auto">
                <a:xfrm>
                  <a:off x="785074" y="7014855"/>
                  <a:ext cx="165100" cy="155575"/>
                </a:xfrm>
                <a:custGeom>
                  <a:avLst/>
                  <a:gdLst>
                    <a:gd name="T0" fmla="*/ 1 w 104"/>
                    <a:gd name="T1" fmla="*/ 0 h 98"/>
                    <a:gd name="T2" fmla="*/ 103 w 104"/>
                    <a:gd name="T3" fmla="*/ 0 h 98"/>
                    <a:gd name="T4" fmla="*/ 104 w 104"/>
                    <a:gd name="T5" fmla="*/ 98 h 98"/>
                    <a:gd name="T6" fmla="*/ 0 w 104"/>
                    <a:gd name="T7" fmla="*/ 98 h 98"/>
                    <a:gd name="T8" fmla="*/ 1 w 10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98">
                      <a:moveTo>
                        <a:pt x="1" y="0"/>
                      </a:moveTo>
                      <a:lnTo>
                        <a:pt x="103" y="0"/>
                      </a:lnTo>
                      <a:lnTo>
                        <a:pt x="104" y="98"/>
                      </a:lnTo>
                      <a:lnTo>
                        <a:pt x="0" y="9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2" name="Freeform 85"/>
                <p:cNvSpPr>
                  <a:spLocks/>
                </p:cNvSpPr>
                <p:nvPr/>
              </p:nvSpPr>
              <p:spPr bwMode="auto">
                <a:xfrm>
                  <a:off x="981924" y="7014855"/>
                  <a:ext cx="165100" cy="155575"/>
                </a:xfrm>
                <a:custGeom>
                  <a:avLst/>
                  <a:gdLst>
                    <a:gd name="T0" fmla="*/ 0 w 104"/>
                    <a:gd name="T1" fmla="*/ 0 h 98"/>
                    <a:gd name="T2" fmla="*/ 101 w 104"/>
                    <a:gd name="T3" fmla="*/ 0 h 98"/>
                    <a:gd name="T4" fmla="*/ 104 w 104"/>
                    <a:gd name="T5" fmla="*/ 98 h 98"/>
                    <a:gd name="T6" fmla="*/ 1 w 104"/>
                    <a:gd name="T7" fmla="*/ 98 h 98"/>
                    <a:gd name="T8" fmla="*/ 0 w 10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04" y="98"/>
                      </a:lnTo>
                      <a:lnTo>
                        <a:pt x="1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3" name="Freeform 86"/>
                <p:cNvSpPr>
                  <a:spLocks/>
                </p:cNvSpPr>
                <p:nvPr/>
              </p:nvSpPr>
              <p:spPr bwMode="auto">
                <a:xfrm>
                  <a:off x="1172424" y="7014855"/>
                  <a:ext cx="174625" cy="155575"/>
                </a:xfrm>
                <a:custGeom>
                  <a:avLst/>
                  <a:gdLst>
                    <a:gd name="T0" fmla="*/ 0 w 110"/>
                    <a:gd name="T1" fmla="*/ 0 h 98"/>
                    <a:gd name="T2" fmla="*/ 101 w 110"/>
                    <a:gd name="T3" fmla="*/ 0 h 98"/>
                    <a:gd name="T4" fmla="*/ 110 w 110"/>
                    <a:gd name="T5" fmla="*/ 98 h 98"/>
                    <a:gd name="T6" fmla="*/ 5 w 110"/>
                    <a:gd name="T7" fmla="*/ 98 h 98"/>
                    <a:gd name="T8" fmla="*/ 0 w 11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10" y="98"/>
                      </a:lnTo>
                      <a:lnTo>
                        <a:pt x="5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4" name="Freeform 87"/>
                <p:cNvSpPr>
                  <a:spLocks/>
                </p:cNvSpPr>
                <p:nvPr/>
              </p:nvSpPr>
              <p:spPr bwMode="auto">
                <a:xfrm>
                  <a:off x="1366099" y="7014855"/>
                  <a:ext cx="180975" cy="155575"/>
                </a:xfrm>
                <a:custGeom>
                  <a:avLst/>
                  <a:gdLst>
                    <a:gd name="T0" fmla="*/ 0 w 114"/>
                    <a:gd name="T1" fmla="*/ 0 h 98"/>
                    <a:gd name="T2" fmla="*/ 101 w 114"/>
                    <a:gd name="T3" fmla="*/ 0 h 98"/>
                    <a:gd name="T4" fmla="*/ 114 w 114"/>
                    <a:gd name="T5" fmla="*/ 98 h 98"/>
                    <a:gd name="T6" fmla="*/ 9 w 114"/>
                    <a:gd name="T7" fmla="*/ 98 h 98"/>
                    <a:gd name="T8" fmla="*/ 0 w 11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14" y="98"/>
                      </a:lnTo>
                      <a:lnTo>
                        <a:pt x="9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5" name="Freeform 88"/>
                <p:cNvSpPr>
                  <a:spLocks/>
                </p:cNvSpPr>
                <p:nvPr/>
              </p:nvSpPr>
              <p:spPr bwMode="auto">
                <a:xfrm>
                  <a:off x="1558186" y="7014855"/>
                  <a:ext cx="187325" cy="155575"/>
                </a:xfrm>
                <a:custGeom>
                  <a:avLst/>
                  <a:gdLst>
                    <a:gd name="T0" fmla="*/ 0 w 118"/>
                    <a:gd name="T1" fmla="*/ 0 h 98"/>
                    <a:gd name="T2" fmla="*/ 101 w 118"/>
                    <a:gd name="T3" fmla="*/ 0 h 98"/>
                    <a:gd name="T4" fmla="*/ 118 w 118"/>
                    <a:gd name="T5" fmla="*/ 98 h 98"/>
                    <a:gd name="T6" fmla="*/ 14 w 118"/>
                    <a:gd name="T7" fmla="*/ 98 h 98"/>
                    <a:gd name="T8" fmla="*/ 0 w 11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8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18" y="98"/>
                      </a:lnTo>
                      <a:lnTo>
                        <a:pt x="14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6" name="Freeform 89"/>
                <p:cNvSpPr>
                  <a:spLocks/>
                </p:cNvSpPr>
                <p:nvPr/>
              </p:nvSpPr>
              <p:spPr bwMode="auto">
                <a:xfrm>
                  <a:off x="1751861" y="7014855"/>
                  <a:ext cx="190500" cy="155575"/>
                </a:xfrm>
                <a:custGeom>
                  <a:avLst/>
                  <a:gdLst>
                    <a:gd name="T0" fmla="*/ 0 w 120"/>
                    <a:gd name="T1" fmla="*/ 0 h 98"/>
                    <a:gd name="T2" fmla="*/ 101 w 120"/>
                    <a:gd name="T3" fmla="*/ 0 h 98"/>
                    <a:gd name="T4" fmla="*/ 120 w 120"/>
                    <a:gd name="T5" fmla="*/ 98 h 98"/>
                    <a:gd name="T6" fmla="*/ 17 w 120"/>
                    <a:gd name="T7" fmla="*/ 98 h 98"/>
                    <a:gd name="T8" fmla="*/ 0 w 12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20" y="98"/>
                      </a:lnTo>
                      <a:lnTo>
                        <a:pt x="17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7" name="Freeform 90"/>
                <p:cNvSpPr>
                  <a:spLocks/>
                </p:cNvSpPr>
                <p:nvPr/>
              </p:nvSpPr>
              <p:spPr bwMode="auto">
                <a:xfrm>
                  <a:off x="1942361" y="7014855"/>
                  <a:ext cx="200025" cy="155575"/>
                </a:xfrm>
                <a:custGeom>
                  <a:avLst/>
                  <a:gdLst>
                    <a:gd name="T0" fmla="*/ 0 w 126"/>
                    <a:gd name="T1" fmla="*/ 0 h 98"/>
                    <a:gd name="T2" fmla="*/ 101 w 126"/>
                    <a:gd name="T3" fmla="*/ 0 h 98"/>
                    <a:gd name="T4" fmla="*/ 126 w 126"/>
                    <a:gd name="T5" fmla="*/ 98 h 98"/>
                    <a:gd name="T6" fmla="*/ 21 w 126"/>
                    <a:gd name="T7" fmla="*/ 98 h 98"/>
                    <a:gd name="T8" fmla="*/ 0 w 12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26" y="98"/>
                      </a:lnTo>
                      <a:lnTo>
                        <a:pt x="21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8" name="Freeform 91"/>
                <p:cNvSpPr>
                  <a:spLocks/>
                </p:cNvSpPr>
                <p:nvPr/>
              </p:nvSpPr>
              <p:spPr bwMode="auto">
                <a:xfrm>
                  <a:off x="2136036" y="7014855"/>
                  <a:ext cx="206375" cy="155575"/>
                </a:xfrm>
                <a:custGeom>
                  <a:avLst/>
                  <a:gdLst>
                    <a:gd name="T0" fmla="*/ 0 w 130"/>
                    <a:gd name="T1" fmla="*/ 0 h 98"/>
                    <a:gd name="T2" fmla="*/ 102 w 130"/>
                    <a:gd name="T3" fmla="*/ 0 h 98"/>
                    <a:gd name="T4" fmla="*/ 130 w 130"/>
                    <a:gd name="T5" fmla="*/ 98 h 98"/>
                    <a:gd name="T6" fmla="*/ 25 w 130"/>
                    <a:gd name="T7" fmla="*/ 98 h 98"/>
                    <a:gd name="T8" fmla="*/ 0 w 13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8">
                      <a:moveTo>
                        <a:pt x="0" y="0"/>
                      </a:moveTo>
                      <a:lnTo>
                        <a:pt x="102" y="0"/>
                      </a:lnTo>
                      <a:lnTo>
                        <a:pt x="130" y="98"/>
                      </a:lnTo>
                      <a:lnTo>
                        <a:pt x="25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9" name="Freeform 92"/>
                <p:cNvSpPr>
                  <a:spLocks/>
                </p:cNvSpPr>
                <p:nvPr/>
              </p:nvSpPr>
              <p:spPr bwMode="auto">
                <a:xfrm>
                  <a:off x="2328124" y="7014855"/>
                  <a:ext cx="209550" cy="155575"/>
                </a:xfrm>
                <a:custGeom>
                  <a:avLst/>
                  <a:gdLst>
                    <a:gd name="T0" fmla="*/ 0 w 132"/>
                    <a:gd name="T1" fmla="*/ 0 h 98"/>
                    <a:gd name="T2" fmla="*/ 101 w 132"/>
                    <a:gd name="T3" fmla="*/ 0 h 98"/>
                    <a:gd name="T4" fmla="*/ 132 w 132"/>
                    <a:gd name="T5" fmla="*/ 98 h 98"/>
                    <a:gd name="T6" fmla="*/ 29 w 132"/>
                    <a:gd name="T7" fmla="*/ 98 h 98"/>
                    <a:gd name="T8" fmla="*/ 0 w 132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32" y="98"/>
                      </a:lnTo>
                      <a:lnTo>
                        <a:pt x="29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93"/>
                <p:cNvSpPr>
                  <a:spLocks/>
                </p:cNvSpPr>
                <p:nvPr/>
              </p:nvSpPr>
              <p:spPr bwMode="auto">
                <a:xfrm>
                  <a:off x="2521799" y="7014855"/>
                  <a:ext cx="215900" cy="155575"/>
                </a:xfrm>
                <a:custGeom>
                  <a:avLst/>
                  <a:gdLst>
                    <a:gd name="T0" fmla="*/ 0 w 136"/>
                    <a:gd name="T1" fmla="*/ 0 h 98"/>
                    <a:gd name="T2" fmla="*/ 101 w 136"/>
                    <a:gd name="T3" fmla="*/ 0 h 98"/>
                    <a:gd name="T4" fmla="*/ 136 w 136"/>
                    <a:gd name="T5" fmla="*/ 98 h 98"/>
                    <a:gd name="T6" fmla="*/ 31 w 136"/>
                    <a:gd name="T7" fmla="*/ 98 h 98"/>
                    <a:gd name="T8" fmla="*/ 0 w 13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36" y="98"/>
                      </a:lnTo>
                      <a:lnTo>
                        <a:pt x="31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Freeform 94"/>
                <p:cNvSpPr>
                  <a:spLocks/>
                </p:cNvSpPr>
                <p:nvPr/>
              </p:nvSpPr>
              <p:spPr bwMode="auto">
                <a:xfrm>
                  <a:off x="2715474" y="7014855"/>
                  <a:ext cx="222250" cy="155575"/>
                </a:xfrm>
                <a:custGeom>
                  <a:avLst/>
                  <a:gdLst>
                    <a:gd name="T0" fmla="*/ 0 w 140"/>
                    <a:gd name="T1" fmla="*/ 0 h 98"/>
                    <a:gd name="T2" fmla="*/ 100 w 140"/>
                    <a:gd name="T3" fmla="*/ 0 h 98"/>
                    <a:gd name="T4" fmla="*/ 140 w 140"/>
                    <a:gd name="T5" fmla="*/ 98 h 98"/>
                    <a:gd name="T6" fmla="*/ 35 w 140"/>
                    <a:gd name="T7" fmla="*/ 98 h 98"/>
                    <a:gd name="T8" fmla="*/ 0 w 14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9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40" y="98"/>
                      </a:lnTo>
                      <a:lnTo>
                        <a:pt x="35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95"/>
                <p:cNvSpPr>
                  <a:spLocks/>
                </p:cNvSpPr>
                <p:nvPr/>
              </p:nvSpPr>
              <p:spPr bwMode="auto">
                <a:xfrm>
                  <a:off x="2907561" y="7014855"/>
                  <a:ext cx="228600" cy="155575"/>
                </a:xfrm>
                <a:custGeom>
                  <a:avLst/>
                  <a:gdLst>
                    <a:gd name="T0" fmla="*/ 0 w 144"/>
                    <a:gd name="T1" fmla="*/ 0 h 98"/>
                    <a:gd name="T2" fmla="*/ 101 w 144"/>
                    <a:gd name="T3" fmla="*/ 0 h 98"/>
                    <a:gd name="T4" fmla="*/ 144 w 144"/>
                    <a:gd name="T5" fmla="*/ 98 h 98"/>
                    <a:gd name="T6" fmla="*/ 40 w 144"/>
                    <a:gd name="T7" fmla="*/ 98 h 98"/>
                    <a:gd name="T8" fmla="*/ 0 w 14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4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44" y="98"/>
                      </a:lnTo>
                      <a:lnTo>
                        <a:pt x="40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96"/>
                <p:cNvSpPr>
                  <a:spLocks/>
                </p:cNvSpPr>
                <p:nvPr/>
              </p:nvSpPr>
              <p:spPr bwMode="auto">
                <a:xfrm>
                  <a:off x="3101236" y="7014855"/>
                  <a:ext cx="231775" cy="155575"/>
                </a:xfrm>
                <a:custGeom>
                  <a:avLst/>
                  <a:gdLst>
                    <a:gd name="T0" fmla="*/ 0 w 146"/>
                    <a:gd name="T1" fmla="*/ 0 h 98"/>
                    <a:gd name="T2" fmla="*/ 101 w 146"/>
                    <a:gd name="T3" fmla="*/ 0 h 98"/>
                    <a:gd name="T4" fmla="*/ 146 w 146"/>
                    <a:gd name="T5" fmla="*/ 98 h 98"/>
                    <a:gd name="T6" fmla="*/ 43 w 146"/>
                    <a:gd name="T7" fmla="*/ 98 h 98"/>
                    <a:gd name="T8" fmla="*/ 0 w 14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6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46" y="98"/>
                      </a:lnTo>
                      <a:lnTo>
                        <a:pt x="43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97"/>
                <p:cNvSpPr>
                  <a:spLocks/>
                </p:cNvSpPr>
                <p:nvPr/>
              </p:nvSpPr>
              <p:spPr bwMode="auto">
                <a:xfrm>
                  <a:off x="-1218351" y="6594168"/>
                  <a:ext cx="215900" cy="153988"/>
                </a:xfrm>
                <a:custGeom>
                  <a:avLst/>
                  <a:gdLst>
                    <a:gd name="T0" fmla="*/ 43 w 136"/>
                    <a:gd name="T1" fmla="*/ 0 h 97"/>
                    <a:gd name="T2" fmla="*/ 136 w 136"/>
                    <a:gd name="T3" fmla="*/ 0 h 97"/>
                    <a:gd name="T4" fmla="*/ 96 w 136"/>
                    <a:gd name="T5" fmla="*/ 97 h 97"/>
                    <a:gd name="T6" fmla="*/ 0 w 136"/>
                    <a:gd name="T7" fmla="*/ 97 h 97"/>
                    <a:gd name="T8" fmla="*/ 43 w 13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7">
                      <a:moveTo>
                        <a:pt x="43" y="0"/>
                      </a:moveTo>
                      <a:lnTo>
                        <a:pt x="136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5" name="Freeform 98"/>
                <p:cNvSpPr>
                  <a:spLocks/>
                </p:cNvSpPr>
                <p:nvPr/>
              </p:nvSpPr>
              <p:spPr bwMode="auto">
                <a:xfrm>
                  <a:off x="-1304076" y="6787843"/>
                  <a:ext cx="412750" cy="155575"/>
                </a:xfrm>
                <a:custGeom>
                  <a:avLst/>
                  <a:gdLst>
                    <a:gd name="T0" fmla="*/ 43 w 260"/>
                    <a:gd name="T1" fmla="*/ 0 h 98"/>
                    <a:gd name="T2" fmla="*/ 260 w 260"/>
                    <a:gd name="T3" fmla="*/ 0 h 98"/>
                    <a:gd name="T4" fmla="*/ 223 w 260"/>
                    <a:gd name="T5" fmla="*/ 98 h 98"/>
                    <a:gd name="T6" fmla="*/ 0 w 260"/>
                    <a:gd name="T7" fmla="*/ 98 h 98"/>
                    <a:gd name="T8" fmla="*/ 43 w 26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0" h="98">
                      <a:moveTo>
                        <a:pt x="43" y="0"/>
                      </a:moveTo>
                      <a:lnTo>
                        <a:pt x="260" y="0"/>
                      </a:lnTo>
                      <a:lnTo>
                        <a:pt x="223" y="98"/>
                      </a:lnTo>
                      <a:lnTo>
                        <a:pt x="0" y="98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6" name="Freeform 99"/>
                <p:cNvSpPr>
                  <a:spLocks/>
                </p:cNvSpPr>
                <p:nvPr/>
              </p:nvSpPr>
              <p:spPr bwMode="auto">
                <a:xfrm>
                  <a:off x="-1392976" y="7003743"/>
                  <a:ext cx="428625" cy="152400"/>
                </a:xfrm>
                <a:custGeom>
                  <a:avLst/>
                  <a:gdLst>
                    <a:gd name="T0" fmla="*/ 43 w 270"/>
                    <a:gd name="T1" fmla="*/ 0 h 96"/>
                    <a:gd name="T2" fmla="*/ 270 w 270"/>
                    <a:gd name="T3" fmla="*/ 0 h 96"/>
                    <a:gd name="T4" fmla="*/ 235 w 270"/>
                    <a:gd name="T5" fmla="*/ 96 h 96"/>
                    <a:gd name="T6" fmla="*/ 0 w 270"/>
                    <a:gd name="T7" fmla="*/ 96 h 96"/>
                    <a:gd name="T8" fmla="*/ 43 w 27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0" h="96">
                      <a:moveTo>
                        <a:pt x="43" y="0"/>
                      </a:moveTo>
                      <a:lnTo>
                        <a:pt x="270" y="0"/>
                      </a:lnTo>
                      <a:lnTo>
                        <a:pt x="235" y="96"/>
                      </a:lnTo>
                      <a:lnTo>
                        <a:pt x="0" y="96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7" name="Freeform 100"/>
                <p:cNvSpPr>
                  <a:spLocks/>
                </p:cNvSpPr>
                <p:nvPr/>
              </p:nvSpPr>
              <p:spPr bwMode="auto">
                <a:xfrm>
                  <a:off x="-1035789" y="6594168"/>
                  <a:ext cx="209550" cy="153988"/>
                </a:xfrm>
                <a:custGeom>
                  <a:avLst/>
                  <a:gdLst>
                    <a:gd name="T0" fmla="*/ 40 w 132"/>
                    <a:gd name="T1" fmla="*/ 0 h 97"/>
                    <a:gd name="T2" fmla="*/ 132 w 132"/>
                    <a:gd name="T3" fmla="*/ 0 h 97"/>
                    <a:gd name="T4" fmla="*/ 96 w 132"/>
                    <a:gd name="T5" fmla="*/ 97 h 97"/>
                    <a:gd name="T6" fmla="*/ 0 w 132"/>
                    <a:gd name="T7" fmla="*/ 97 h 97"/>
                    <a:gd name="T8" fmla="*/ 40 w 132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97">
                      <a:moveTo>
                        <a:pt x="40" y="0"/>
                      </a:moveTo>
                      <a:lnTo>
                        <a:pt x="132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101"/>
                <p:cNvSpPr>
                  <a:spLocks/>
                </p:cNvSpPr>
                <p:nvPr/>
              </p:nvSpPr>
              <p:spPr bwMode="auto">
                <a:xfrm>
                  <a:off x="-853226" y="6594168"/>
                  <a:ext cx="204788" cy="153988"/>
                </a:xfrm>
                <a:custGeom>
                  <a:avLst/>
                  <a:gdLst>
                    <a:gd name="T0" fmla="*/ 37 w 129"/>
                    <a:gd name="T1" fmla="*/ 0 h 97"/>
                    <a:gd name="T2" fmla="*/ 129 w 129"/>
                    <a:gd name="T3" fmla="*/ 0 h 97"/>
                    <a:gd name="T4" fmla="*/ 96 w 129"/>
                    <a:gd name="T5" fmla="*/ 97 h 97"/>
                    <a:gd name="T6" fmla="*/ 0 w 129"/>
                    <a:gd name="T7" fmla="*/ 97 h 97"/>
                    <a:gd name="T8" fmla="*/ 37 w 12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" h="97">
                      <a:moveTo>
                        <a:pt x="37" y="0"/>
                      </a:moveTo>
                      <a:lnTo>
                        <a:pt x="129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102"/>
                <p:cNvSpPr>
                  <a:spLocks/>
                </p:cNvSpPr>
                <p:nvPr/>
              </p:nvSpPr>
              <p:spPr bwMode="auto">
                <a:xfrm>
                  <a:off x="-670664" y="6594168"/>
                  <a:ext cx="200025" cy="153988"/>
                </a:xfrm>
                <a:custGeom>
                  <a:avLst/>
                  <a:gdLst>
                    <a:gd name="T0" fmla="*/ 32 w 126"/>
                    <a:gd name="T1" fmla="*/ 0 h 97"/>
                    <a:gd name="T2" fmla="*/ 126 w 126"/>
                    <a:gd name="T3" fmla="*/ 0 h 97"/>
                    <a:gd name="T4" fmla="*/ 96 w 126"/>
                    <a:gd name="T5" fmla="*/ 97 h 97"/>
                    <a:gd name="T6" fmla="*/ 0 w 126"/>
                    <a:gd name="T7" fmla="*/ 97 h 97"/>
                    <a:gd name="T8" fmla="*/ 32 w 12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97">
                      <a:moveTo>
                        <a:pt x="32" y="0"/>
                      </a:moveTo>
                      <a:lnTo>
                        <a:pt x="126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" name="Freeform 103"/>
                <p:cNvSpPr>
                  <a:spLocks/>
                </p:cNvSpPr>
                <p:nvPr/>
              </p:nvSpPr>
              <p:spPr bwMode="auto">
                <a:xfrm>
                  <a:off x="-488101" y="6594168"/>
                  <a:ext cx="192088" cy="153988"/>
                </a:xfrm>
                <a:custGeom>
                  <a:avLst/>
                  <a:gdLst>
                    <a:gd name="T0" fmla="*/ 28 w 121"/>
                    <a:gd name="T1" fmla="*/ 0 h 97"/>
                    <a:gd name="T2" fmla="*/ 121 w 121"/>
                    <a:gd name="T3" fmla="*/ 0 h 97"/>
                    <a:gd name="T4" fmla="*/ 96 w 121"/>
                    <a:gd name="T5" fmla="*/ 97 h 97"/>
                    <a:gd name="T6" fmla="*/ 0 w 121"/>
                    <a:gd name="T7" fmla="*/ 97 h 97"/>
                    <a:gd name="T8" fmla="*/ 28 w 121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97">
                      <a:moveTo>
                        <a:pt x="28" y="0"/>
                      </a:moveTo>
                      <a:lnTo>
                        <a:pt x="121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04"/>
                <p:cNvSpPr>
                  <a:spLocks/>
                </p:cNvSpPr>
                <p:nvPr/>
              </p:nvSpPr>
              <p:spPr bwMode="auto">
                <a:xfrm>
                  <a:off x="-303951" y="6594168"/>
                  <a:ext cx="185738" cy="153988"/>
                </a:xfrm>
                <a:custGeom>
                  <a:avLst/>
                  <a:gdLst>
                    <a:gd name="T0" fmla="*/ 24 w 117"/>
                    <a:gd name="T1" fmla="*/ 0 h 97"/>
                    <a:gd name="T2" fmla="*/ 117 w 117"/>
                    <a:gd name="T3" fmla="*/ 0 h 97"/>
                    <a:gd name="T4" fmla="*/ 96 w 117"/>
                    <a:gd name="T5" fmla="*/ 97 h 97"/>
                    <a:gd name="T6" fmla="*/ 0 w 117"/>
                    <a:gd name="T7" fmla="*/ 97 h 97"/>
                    <a:gd name="T8" fmla="*/ 24 w 117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97">
                      <a:moveTo>
                        <a:pt x="24" y="0"/>
                      </a:moveTo>
                      <a:lnTo>
                        <a:pt x="117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05"/>
                <p:cNvSpPr>
                  <a:spLocks/>
                </p:cNvSpPr>
                <p:nvPr/>
              </p:nvSpPr>
              <p:spPr bwMode="auto">
                <a:xfrm>
                  <a:off x="-121389" y="6594168"/>
                  <a:ext cx="179388" cy="153988"/>
                </a:xfrm>
                <a:custGeom>
                  <a:avLst/>
                  <a:gdLst>
                    <a:gd name="T0" fmla="*/ 21 w 113"/>
                    <a:gd name="T1" fmla="*/ 0 h 97"/>
                    <a:gd name="T2" fmla="*/ 113 w 113"/>
                    <a:gd name="T3" fmla="*/ 0 h 97"/>
                    <a:gd name="T4" fmla="*/ 96 w 113"/>
                    <a:gd name="T5" fmla="*/ 97 h 97"/>
                    <a:gd name="T6" fmla="*/ 0 w 113"/>
                    <a:gd name="T7" fmla="*/ 97 h 97"/>
                    <a:gd name="T8" fmla="*/ 21 w 113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97">
                      <a:moveTo>
                        <a:pt x="21" y="0"/>
                      </a:moveTo>
                      <a:lnTo>
                        <a:pt x="113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" name="Freeform 106"/>
                <p:cNvSpPr>
                  <a:spLocks/>
                </p:cNvSpPr>
                <p:nvPr/>
              </p:nvSpPr>
              <p:spPr bwMode="auto">
                <a:xfrm>
                  <a:off x="61174" y="6594168"/>
                  <a:ext cx="174625" cy="153988"/>
                </a:xfrm>
                <a:custGeom>
                  <a:avLst/>
                  <a:gdLst>
                    <a:gd name="T0" fmla="*/ 17 w 110"/>
                    <a:gd name="T1" fmla="*/ 0 h 97"/>
                    <a:gd name="T2" fmla="*/ 110 w 110"/>
                    <a:gd name="T3" fmla="*/ 0 h 97"/>
                    <a:gd name="T4" fmla="*/ 96 w 110"/>
                    <a:gd name="T5" fmla="*/ 97 h 97"/>
                    <a:gd name="T6" fmla="*/ 0 w 110"/>
                    <a:gd name="T7" fmla="*/ 97 h 97"/>
                    <a:gd name="T8" fmla="*/ 17 w 110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7">
                      <a:moveTo>
                        <a:pt x="17" y="0"/>
                      </a:moveTo>
                      <a:lnTo>
                        <a:pt x="110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" name="Freeform 107"/>
                <p:cNvSpPr>
                  <a:spLocks/>
                </p:cNvSpPr>
                <p:nvPr/>
              </p:nvSpPr>
              <p:spPr bwMode="auto">
                <a:xfrm>
                  <a:off x="243736" y="6594168"/>
                  <a:ext cx="169863" cy="153988"/>
                </a:xfrm>
                <a:custGeom>
                  <a:avLst/>
                  <a:gdLst>
                    <a:gd name="T0" fmla="*/ 12 w 107"/>
                    <a:gd name="T1" fmla="*/ 0 h 97"/>
                    <a:gd name="T2" fmla="*/ 107 w 107"/>
                    <a:gd name="T3" fmla="*/ 0 h 97"/>
                    <a:gd name="T4" fmla="*/ 96 w 107"/>
                    <a:gd name="T5" fmla="*/ 97 h 97"/>
                    <a:gd name="T6" fmla="*/ 0 w 107"/>
                    <a:gd name="T7" fmla="*/ 97 h 97"/>
                    <a:gd name="T8" fmla="*/ 12 w 107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97">
                      <a:moveTo>
                        <a:pt x="12" y="0"/>
                      </a:moveTo>
                      <a:lnTo>
                        <a:pt x="107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08"/>
                <p:cNvSpPr>
                  <a:spLocks/>
                </p:cNvSpPr>
                <p:nvPr/>
              </p:nvSpPr>
              <p:spPr bwMode="auto">
                <a:xfrm>
                  <a:off x="426299" y="6594168"/>
                  <a:ext cx="161925" cy="153988"/>
                </a:xfrm>
                <a:custGeom>
                  <a:avLst/>
                  <a:gdLst>
                    <a:gd name="T0" fmla="*/ 9 w 102"/>
                    <a:gd name="T1" fmla="*/ 0 h 97"/>
                    <a:gd name="T2" fmla="*/ 102 w 102"/>
                    <a:gd name="T3" fmla="*/ 0 h 97"/>
                    <a:gd name="T4" fmla="*/ 96 w 102"/>
                    <a:gd name="T5" fmla="*/ 97 h 97"/>
                    <a:gd name="T6" fmla="*/ 0 w 102"/>
                    <a:gd name="T7" fmla="*/ 97 h 97"/>
                    <a:gd name="T8" fmla="*/ 9 w 102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97">
                      <a:moveTo>
                        <a:pt x="9" y="0"/>
                      </a:moveTo>
                      <a:lnTo>
                        <a:pt x="102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109"/>
                <p:cNvSpPr>
                  <a:spLocks/>
                </p:cNvSpPr>
                <p:nvPr/>
              </p:nvSpPr>
              <p:spPr bwMode="auto">
                <a:xfrm>
                  <a:off x="610449" y="6594168"/>
                  <a:ext cx="153988" cy="153988"/>
                </a:xfrm>
                <a:custGeom>
                  <a:avLst/>
                  <a:gdLst>
                    <a:gd name="T0" fmla="*/ 5 w 97"/>
                    <a:gd name="T1" fmla="*/ 0 h 97"/>
                    <a:gd name="T2" fmla="*/ 97 w 97"/>
                    <a:gd name="T3" fmla="*/ 0 h 97"/>
                    <a:gd name="T4" fmla="*/ 96 w 97"/>
                    <a:gd name="T5" fmla="*/ 97 h 97"/>
                    <a:gd name="T6" fmla="*/ 0 w 97"/>
                    <a:gd name="T7" fmla="*/ 97 h 97"/>
                    <a:gd name="T8" fmla="*/ 5 w 97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7" h="97">
                      <a:moveTo>
                        <a:pt x="5" y="0"/>
                      </a:moveTo>
                      <a:lnTo>
                        <a:pt x="97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110"/>
                <p:cNvSpPr>
                  <a:spLocks/>
                </p:cNvSpPr>
                <p:nvPr/>
              </p:nvSpPr>
              <p:spPr bwMode="auto">
                <a:xfrm>
                  <a:off x="793011" y="6594168"/>
                  <a:ext cx="152400" cy="153988"/>
                </a:xfrm>
                <a:custGeom>
                  <a:avLst/>
                  <a:gdLst>
                    <a:gd name="T0" fmla="*/ 2 w 96"/>
                    <a:gd name="T1" fmla="*/ 0 h 97"/>
                    <a:gd name="T2" fmla="*/ 94 w 96"/>
                    <a:gd name="T3" fmla="*/ 0 h 97"/>
                    <a:gd name="T4" fmla="*/ 96 w 96"/>
                    <a:gd name="T5" fmla="*/ 97 h 97"/>
                    <a:gd name="T6" fmla="*/ 0 w 96"/>
                    <a:gd name="T7" fmla="*/ 97 h 97"/>
                    <a:gd name="T8" fmla="*/ 2 w 9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97">
                      <a:moveTo>
                        <a:pt x="2" y="0"/>
                      </a:moveTo>
                      <a:lnTo>
                        <a:pt x="94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111"/>
                <p:cNvSpPr>
                  <a:spLocks/>
                </p:cNvSpPr>
                <p:nvPr/>
              </p:nvSpPr>
              <p:spPr bwMode="auto">
                <a:xfrm>
                  <a:off x="972399" y="6594168"/>
                  <a:ext cx="155575" cy="153988"/>
                </a:xfrm>
                <a:custGeom>
                  <a:avLst/>
                  <a:gdLst>
                    <a:gd name="T0" fmla="*/ 0 w 98"/>
                    <a:gd name="T1" fmla="*/ 0 h 97"/>
                    <a:gd name="T2" fmla="*/ 93 w 98"/>
                    <a:gd name="T3" fmla="*/ 0 h 97"/>
                    <a:gd name="T4" fmla="*/ 98 w 98"/>
                    <a:gd name="T5" fmla="*/ 97 h 97"/>
                    <a:gd name="T6" fmla="*/ 2 w 98"/>
                    <a:gd name="T7" fmla="*/ 97 h 97"/>
                    <a:gd name="T8" fmla="*/ 0 w 98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98" y="97"/>
                      </a:lnTo>
                      <a:lnTo>
                        <a:pt x="2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112"/>
                <p:cNvSpPr>
                  <a:spLocks/>
                </p:cNvSpPr>
                <p:nvPr/>
              </p:nvSpPr>
              <p:spPr bwMode="auto">
                <a:xfrm>
                  <a:off x="1150199" y="6594168"/>
                  <a:ext cx="160338" cy="153988"/>
                </a:xfrm>
                <a:custGeom>
                  <a:avLst/>
                  <a:gdLst>
                    <a:gd name="T0" fmla="*/ 0 w 101"/>
                    <a:gd name="T1" fmla="*/ 0 h 97"/>
                    <a:gd name="T2" fmla="*/ 93 w 101"/>
                    <a:gd name="T3" fmla="*/ 0 h 97"/>
                    <a:gd name="T4" fmla="*/ 101 w 101"/>
                    <a:gd name="T5" fmla="*/ 97 h 97"/>
                    <a:gd name="T6" fmla="*/ 5 w 101"/>
                    <a:gd name="T7" fmla="*/ 97 h 97"/>
                    <a:gd name="T8" fmla="*/ 0 w 101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01" y="97"/>
                      </a:lnTo>
                      <a:lnTo>
                        <a:pt x="5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113"/>
                <p:cNvSpPr>
                  <a:spLocks/>
                </p:cNvSpPr>
                <p:nvPr/>
              </p:nvSpPr>
              <p:spPr bwMode="auto">
                <a:xfrm>
                  <a:off x="1324824" y="6594168"/>
                  <a:ext cx="168275" cy="153988"/>
                </a:xfrm>
                <a:custGeom>
                  <a:avLst/>
                  <a:gdLst>
                    <a:gd name="T0" fmla="*/ 0 w 106"/>
                    <a:gd name="T1" fmla="*/ 0 h 97"/>
                    <a:gd name="T2" fmla="*/ 94 w 106"/>
                    <a:gd name="T3" fmla="*/ 0 h 97"/>
                    <a:gd name="T4" fmla="*/ 106 w 106"/>
                    <a:gd name="T5" fmla="*/ 97 h 97"/>
                    <a:gd name="T6" fmla="*/ 10 w 106"/>
                    <a:gd name="T7" fmla="*/ 97 h 97"/>
                    <a:gd name="T8" fmla="*/ 0 w 10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97">
                      <a:moveTo>
                        <a:pt x="0" y="0"/>
                      </a:moveTo>
                      <a:lnTo>
                        <a:pt x="94" y="0"/>
                      </a:lnTo>
                      <a:lnTo>
                        <a:pt x="106" y="97"/>
                      </a:lnTo>
                      <a:lnTo>
                        <a:pt x="1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114"/>
                <p:cNvSpPr>
                  <a:spLocks/>
                </p:cNvSpPr>
                <p:nvPr/>
              </p:nvSpPr>
              <p:spPr bwMode="auto">
                <a:xfrm>
                  <a:off x="1502624" y="6594168"/>
                  <a:ext cx="174625" cy="153988"/>
                </a:xfrm>
                <a:custGeom>
                  <a:avLst/>
                  <a:gdLst>
                    <a:gd name="T0" fmla="*/ 0 w 110"/>
                    <a:gd name="T1" fmla="*/ 0 h 97"/>
                    <a:gd name="T2" fmla="*/ 92 w 110"/>
                    <a:gd name="T3" fmla="*/ 0 h 97"/>
                    <a:gd name="T4" fmla="*/ 110 w 110"/>
                    <a:gd name="T5" fmla="*/ 97 h 97"/>
                    <a:gd name="T6" fmla="*/ 14 w 110"/>
                    <a:gd name="T7" fmla="*/ 97 h 97"/>
                    <a:gd name="T8" fmla="*/ 0 w 110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10" y="97"/>
                      </a:lnTo>
                      <a:lnTo>
                        <a:pt x="14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115"/>
                <p:cNvSpPr>
                  <a:spLocks/>
                </p:cNvSpPr>
                <p:nvPr/>
              </p:nvSpPr>
              <p:spPr bwMode="auto">
                <a:xfrm>
                  <a:off x="1678836" y="6594168"/>
                  <a:ext cx="180975" cy="153988"/>
                </a:xfrm>
                <a:custGeom>
                  <a:avLst/>
                  <a:gdLst>
                    <a:gd name="T0" fmla="*/ 0 w 114"/>
                    <a:gd name="T1" fmla="*/ 0 h 97"/>
                    <a:gd name="T2" fmla="*/ 93 w 114"/>
                    <a:gd name="T3" fmla="*/ 0 h 97"/>
                    <a:gd name="T4" fmla="*/ 114 w 114"/>
                    <a:gd name="T5" fmla="*/ 97 h 97"/>
                    <a:gd name="T6" fmla="*/ 18 w 114"/>
                    <a:gd name="T7" fmla="*/ 97 h 97"/>
                    <a:gd name="T8" fmla="*/ 0 w 114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14" y="97"/>
                      </a:lnTo>
                      <a:lnTo>
                        <a:pt x="18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116"/>
                <p:cNvSpPr>
                  <a:spLocks/>
                </p:cNvSpPr>
                <p:nvPr/>
              </p:nvSpPr>
              <p:spPr bwMode="auto">
                <a:xfrm>
                  <a:off x="1856636" y="6594168"/>
                  <a:ext cx="185738" cy="153988"/>
                </a:xfrm>
                <a:custGeom>
                  <a:avLst/>
                  <a:gdLst>
                    <a:gd name="T0" fmla="*/ 0 w 117"/>
                    <a:gd name="T1" fmla="*/ 0 h 97"/>
                    <a:gd name="T2" fmla="*/ 93 w 117"/>
                    <a:gd name="T3" fmla="*/ 0 h 97"/>
                    <a:gd name="T4" fmla="*/ 117 w 117"/>
                    <a:gd name="T5" fmla="*/ 97 h 97"/>
                    <a:gd name="T6" fmla="*/ 21 w 117"/>
                    <a:gd name="T7" fmla="*/ 97 h 97"/>
                    <a:gd name="T8" fmla="*/ 0 w 117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17" y="97"/>
                      </a:lnTo>
                      <a:lnTo>
                        <a:pt x="21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117"/>
                <p:cNvSpPr>
                  <a:spLocks/>
                </p:cNvSpPr>
                <p:nvPr/>
              </p:nvSpPr>
              <p:spPr bwMode="auto">
                <a:xfrm>
                  <a:off x="2034436" y="6594168"/>
                  <a:ext cx="190500" cy="153988"/>
                </a:xfrm>
                <a:custGeom>
                  <a:avLst/>
                  <a:gdLst>
                    <a:gd name="T0" fmla="*/ 0 w 120"/>
                    <a:gd name="T1" fmla="*/ 0 h 97"/>
                    <a:gd name="T2" fmla="*/ 92 w 120"/>
                    <a:gd name="T3" fmla="*/ 0 h 97"/>
                    <a:gd name="T4" fmla="*/ 120 w 120"/>
                    <a:gd name="T5" fmla="*/ 97 h 97"/>
                    <a:gd name="T6" fmla="*/ 24 w 120"/>
                    <a:gd name="T7" fmla="*/ 97 h 97"/>
                    <a:gd name="T8" fmla="*/ 0 w 120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20" y="97"/>
                      </a:lnTo>
                      <a:lnTo>
                        <a:pt x="24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118"/>
                <p:cNvSpPr>
                  <a:spLocks/>
                </p:cNvSpPr>
                <p:nvPr/>
              </p:nvSpPr>
              <p:spPr bwMode="auto">
                <a:xfrm>
                  <a:off x="2212236" y="6594168"/>
                  <a:ext cx="195263" cy="153988"/>
                </a:xfrm>
                <a:custGeom>
                  <a:avLst/>
                  <a:gdLst>
                    <a:gd name="T0" fmla="*/ 0 w 123"/>
                    <a:gd name="T1" fmla="*/ 0 h 97"/>
                    <a:gd name="T2" fmla="*/ 92 w 123"/>
                    <a:gd name="T3" fmla="*/ 0 h 97"/>
                    <a:gd name="T4" fmla="*/ 123 w 123"/>
                    <a:gd name="T5" fmla="*/ 97 h 97"/>
                    <a:gd name="T6" fmla="*/ 27 w 123"/>
                    <a:gd name="T7" fmla="*/ 97 h 97"/>
                    <a:gd name="T8" fmla="*/ 0 w 123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23" y="97"/>
                      </a:lnTo>
                      <a:lnTo>
                        <a:pt x="27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19"/>
                <p:cNvSpPr>
                  <a:spLocks/>
                </p:cNvSpPr>
                <p:nvPr/>
              </p:nvSpPr>
              <p:spPr bwMode="auto">
                <a:xfrm>
                  <a:off x="2385274" y="6594168"/>
                  <a:ext cx="206375" cy="153988"/>
                </a:xfrm>
                <a:custGeom>
                  <a:avLst/>
                  <a:gdLst>
                    <a:gd name="T0" fmla="*/ 0 w 130"/>
                    <a:gd name="T1" fmla="*/ 0 h 97"/>
                    <a:gd name="T2" fmla="*/ 95 w 130"/>
                    <a:gd name="T3" fmla="*/ 0 h 97"/>
                    <a:gd name="T4" fmla="*/ 130 w 130"/>
                    <a:gd name="T5" fmla="*/ 97 h 97"/>
                    <a:gd name="T6" fmla="*/ 34 w 130"/>
                    <a:gd name="T7" fmla="*/ 97 h 97"/>
                    <a:gd name="T8" fmla="*/ 0 w 130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7">
                      <a:moveTo>
                        <a:pt x="0" y="0"/>
                      </a:moveTo>
                      <a:lnTo>
                        <a:pt x="95" y="0"/>
                      </a:lnTo>
                      <a:lnTo>
                        <a:pt x="130" y="97"/>
                      </a:lnTo>
                      <a:lnTo>
                        <a:pt x="34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20"/>
                <p:cNvSpPr>
                  <a:spLocks/>
                </p:cNvSpPr>
                <p:nvPr/>
              </p:nvSpPr>
              <p:spPr bwMode="auto">
                <a:xfrm>
                  <a:off x="2563074" y="6594168"/>
                  <a:ext cx="211138" cy="153988"/>
                </a:xfrm>
                <a:custGeom>
                  <a:avLst/>
                  <a:gdLst>
                    <a:gd name="T0" fmla="*/ 0 w 133"/>
                    <a:gd name="T1" fmla="*/ 0 h 97"/>
                    <a:gd name="T2" fmla="*/ 93 w 133"/>
                    <a:gd name="T3" fmla="*/ 0 h 97"/>
                    <a:gd name="T4" fmla="*/ 133 w 133"/>
                    <a:gd name="T5" fmla="*/ 97 h 97"/>
                    <a:gd name="T6" fmla="*/ 37 w 133"/>
                    <a:gd name="T7" fmla="*/ 97 h 97"/>
                    <a:gd name="T8" fmla="*/ 0 w 133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3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33" y="97"/>
                      </a:lnTo>
                      <a:lnTo>
                        <a:pt x="37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8" name="Freeform 121"/>
                <p:cNvSpPr>
                  <a:spLocks/>
                </p:cNvSpPr>
                <p:nvPr/>
              </p:nvSpPr>
              <p:spPr bwMode="auto">
                <a:xfrm>
                  <a:off x="2740874" y="6594168"/>
                  <a:ext cx="215900" cy="153988"/>
                </a:xfrm>
                <a:custGeom>
                  <a:avLst/>
                  <a:gdLst>
                    <a:gd name="T0" fmla="*/ 0 w 136"/>
                    <a:gd name="T1" fmla="*/ 0 h 97"/>
                    <a:gd name="T2" fmla="*/ 92 w 136"/>
                    <a:gd name="T3" fmla="*/ 0 h 97"/>
                    <a:gd name="T4" fmla="*/ 136 w 136"/>
                    <a:gd name="T5" fmla="*/ 97 h 97"/>
                    <a:gd name="T6" fmla="*/ 40 w 136"/>
                    <a:gd name="T7" fmla="*/ 97 h 97"/>
                    <a:gd name="T8" fmla="*/ 0 w 13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36" y="97"/>
                      </a:lnTo>
                      <a:lnTo>
                        <a:pt x="4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122"/>
                <p:cNvSpPr>
                  <a:spLocks/>
                </p:cNvSpPr>
                <p:nvPr/>
              </p:nvSpPr>
              <p:spPr bwMode="auto">
                <a:xfrm>
                  <a:off x="2918674" y="6594168"/>
                  <a:ext cx="220663" cy="153988"/>
                </a:xfrm>
                <a:custGeom>
                  <a:avLst/>
                  <a:gdLst>
                    <a:gd name="T0" fmla="*/ 0 w 139"/>
                    <a:gd name="T1" fmla="*/ 0 h 97"/>
                    <a:gd name="T2" fmla="*/ 92 w 139"/>
                    <a:gd name="T3" fmla="*/ 0 h 97"/>
                    <a:gd name="T4" fmla="*/ 139 w 139"/>
                    <a:gd name="T5" fmla="*/ 97 h 97"/>
                    <a:gd name="T6" fmla="*/ 43 w 139"/>
                    <a:gd name="T7" fmla="*/ 97 h 97"/>
                    <a:gd name="T8" fmla="*/ 0 w 13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39" y="97"/>
                      </a:lnTo>
                      <a:lnTo>
                        <a:pt x="43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0" name="Freeform 123"/>
                <p:cNvSpPr>
                  <a:spLocks/>
                </p:cNvSpPr>
                <p:nvPr/>
              </p:nvSpPr>
              <p:spPr bwMode="auto">
                <a:xfrm>
                  <a:off x="3094886" y="6594168"/>
                  <a:ext cx="227013" cy="153988"/>
                </a:xfrm>
                <a:custGeom>
                  <a:avLst/>
                  <a:gdLst>
                    <a:gd name="T0" fmla="*/ 0 w 143"/>
                    <a:gd name="T1" fmla="*/ 0 h 97"/>
                    <a:gd name="T2" fmla="*/ 93 w 143"/>
                    <a:gd name="T3" fmla="*/ 0 h 97"/>
                    <a:gd name="T4" fmla="*/ 143 w 143"/>
                    <a:gd name="T5" fmla="*/ 97 h 97"/>
                    <a:gd name="T6" fmla="*/ 47 w 143"/>
                    <a:gd name="T7" fmla="*/ 97 h 97"/>
                    <a:gd name="T8" fmla="*/ 0 w 143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43" y="97"/>
                      </a:lnTo>
                      <a:lnTo>
                        <a:pt x="47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1" name="Freeform 124"/>
                <p:cNvSpPr>
                  <a:spLocks/>
                </p:cNvSpPr>
                <p:nvPr/>
              </p:nvSpPr>
              <p:spPr bwMode="auto">
                <a:xfrm>
                  <a:off x="-1489814" y="7200593"/>
                  <a:ext cx="234950" cy="155575"/>
                </a:xfrm>
                <a:custGeom>
                  <a:avLst/>
                  <a:gdLst>
                    <a:gd name="T0" fmla="*/ 43 w 148"/>
                    <a:gd name="T1" fmla="*/ 0 h 98"/>
                    <a:gd name="T2" fmla="*/ 148 w 148"/>
                    <a:gd name="T3" fmla="*/ 0 h 98"/>
                    <a:gd name="T4" fmla="*/ 108 w 148"/>
                    <a:gd name="T5" fmla="*/ 98 h 98"/>
                    <a:gd name="T6" fmla="*/ 0 w 148"/>
                    <a:gd name="T7" fmla="*/ 98 h 98"/>
                    <a:gd name="T8" fmla="*/ 43 w 14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8" h="98">
                      <a:moveTo>
                        <a:pt x="43" y="0"/>
                      </a:moveTo>
                      <a:lnTo>
                        <a:pt x="148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2" name="Freeform 125"/>
                <p:cNvSpPr>
                  <a:spLocks/>
                </p:cNvSpPr>
                <p:nvPr/>
              </p:nvSpPr>
              <p:spPr bwMode="auto">
                <a:xfrm>
                  <a:off x="-1283439" y="7200593"/>
                  <a:ext cx="230188" cy="155575"/>
                </a:xfrm>
                <a:custGeom>
                  <a:avLst/>
                  <a:gdLst>
                    <a:gd name="T0" fmla="*/ 39 w 145"/>
                    <a:gd name="T1" fmla="*/ 0 h 98"/>
                    <a:gd name="T2" fmla="*/ 145 w 145"/>
                    <a:gd name="T3" fmla="*/ 0 h 98"/>
                    <a:gd name="T4" fmla="*/ 109 w 145"/>
                    <a:gd name="T5" fmla="*/ 98 h 98"/>
                    <a:gd name="T6" fmla="*/ 0 w 145"/>
                    <a:gd name="T7" fmla="*/ 98 h 98"/>
                    <a:gd name="T8" fmla="*/ 39 w 145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5" h="98">
                      <a:moveTo>
                        <a:pt x="39" y="0"/>
                      </a:moveTo>
                      <a:lnTo>
                        <a:pt x="145" y="0"/>
                      </a:lnTo>
                      <a:lnTo>
                        <a:pt x="109" y="98"/>
                      </a:lnTo>
                      <a:lnTo>
                        <a:pt x="0" y="98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3" name="Freeform 126"/>
                <p:cNvSpPr>
                  <a:spLocks/>
                </p:cNvSpPr>
                <p:nvPr/>
              </p:nvSpPr>
              <p:spPr bwMode="auto">
                <a:xfrm>
                  <a:off x="-1077064" y="7200593"/>
                  <a:ext cx="223838" cy="155575"/>
                </a:xfrm>
                <a:custGeom>
                  <a:avLst/>
                  <a:gdLst>
                    <a:gd name="T0" fmla="*/ 36 w 141"/>
                    <a:gd name="T1" fmla="*/ 0 h 98"/>
                    <a:gd name="T2" fmla="*/ 141 w 141"/>
                    <a:gd name="T3" fmla="*/ 0 h 98"/>
                    <a:gd name="T4" fmla="*/ 108 w 141"/>
                    <a:gd name="T5" fmla="*/ 98 h 98"/>
                    <a:gd name="T6" fmla="*/ 0 w 141"/>
                    <a:gd name="T7" fmla="*/ 98 h 98"/>
                    <a:gd name="T8" fmla="*/ 36 w 141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" h="98">
                      <a:moveTo>
                        <a:pt x="36" y="0"/>
                      </a:moveTo>
                      <a:lnTo>
                        <a:pt x="141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4" name="Freeform 127"/>
                <p:cNvSpPr>
                  <a:spLocks/>
                </p:cNvSpPr>
                <p:nvPr/>
              </p:nvSpPr>
              <p:spPr bwMode="auto">
                <a:xfrm>
                  <a:off x="-869101" y="7200593"/>
                  <a:ext cx="215900" cy="155575"/>
                </a:xfrm>
                <a:custGeom>
                  <a:avLst/>
                  <a:gdLst>
                    <a:gd name="T0" fmla="*/ 31 w 136"/>
                    <a:gd name="T1" fmla="*/ 0 h 98"/>
                    <a:gd name="T2" fmla="*/ 136 w 136"/>
                    <a:gd name="T3" fmla="*/ 0 h 98"/>
                    <a:gd name="T4" fmla="*/ 108 w 136"/>
                    <a:gd name="T5" fmla="*/ 98 h 98"/>
                    <a:gd name="T6" fmla="*/ 0 w 136"/>
                    <a:gd name="T7" fmla="*/ 98 h 98"/>
                    <a:gd name="T8" fmla="*/ 31 w 13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8">
                      <a:moveTo>
                        <a:pt x="31" y="0"/>
                      </a:moveTo>
                      <a:lnTo>
                        <a:pt x="136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5" name="Freeform 128"/>
                <p:cNvSpPr>
                  <a:spLocks/>
                </p:cNvSpPr>
                <p:nvPr/>
              </p:nvSpPr>
              <p:spPr bwMode="auto">
                <a:xfrm>
                  <a:off x="-664314" y="7200593"/>
                  <a:ext cx="212725" cy="155575"/>
                </a:xfrm>
                <a:custGeom>
                  <a:avLst/>
                  <a:gdLst>
                    <a:gd name="T0" fmla="*/ 28 w 134"/>
                    <a:gd name="T1" fmla="*/ 0 h 98"/>
                    <a:gd name="T2" fmla="*/ 134 w 134"/>
                    <a:gd name="T3" fmla="*/ 0 h 98"/>
                    <a:gd name="T4" fmla="*/ 108 w 134"/>
                    <a:gd name="T5" fmla="*/ 98 h 98"/>
                    <a:gd name="T6" fmla="*/ 0 w 134"/>
                    <a:gd name="T7" fmla="*/ 98 h 98"/>
                    <a:gd name="T8" fmla="*/ 28 w 13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98">
                      <a:moveTo>
                        <a:pt x="28" y="0"/>
                      </a:moveTo>
                      <a:lnTo>
                        <a:pt x="134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6" name="Freeform 129"/>
                <p:cNvSpPr>
                  <a:spLocks/>
                </p:cNvSpPr>
                <p:nvPr/>
              </p:nvSpPr>
              <p:spPr bwMode="auto">
                <a:xfrm>
                  <a:off x="-456351" y="7200593"/>
                  <a:ext cx="204788" cy="155575"/>
                </a:xfrm>
                <a:custGeom>
                  <a:avLst/>
                  <a:gdLst>
                    <a:gd name="T0" fmla="*/ 24 w 129"/>
                    <a:gd name="T1" fmla="*/ 0 h 98"/>
                    <a:gd name="T2" fmla="*/ 129 w 129"/>
                    <a:gd name="T3" fmla="*/ 0 h 98"/>
                    <a:gd name="T4" fmla="*/ 108 w 129"/>
                    <a:gd name="T5" fmla="*/ 98 h 98"/>
                    <a:gd name="T6" fmla="*/ 0 w 129"/>
                    <a:gd name="T7" fmla="*/ 98 h 98"/>
                    <a:gd name="T8" fmla="*/ 24 w 129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" h="98">
                      <a:moveTo>
                        <a:pt x="24" y="0"/>
                      </a:moveTo>
                      <a:lnTo>
                        <a:pt x="129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7" name="Freeform 130"/>
                <p:cNvSpPr>
                  <a:spLocks/>
                </p:cNvSpPr>
                <p:nvPr/>
              </p:nvSpPr>
              <p:spPr bwMode="auto">
                <a:xfrm>
                  <a:off x="-243626" y="7200593"/>
                  <a:ext cx="2632075" cy="155575"/>
                </a:xfrm>
                <a:custGeom>
                  <a:avLst/>
                  <a:gdLst>
                    <a:gd name="T0" fmla="*/ 21 w 1658"/>
                    <a:gd name="T1" fmla="*/ 0 h 98"/>
                    <a:gd name="T2" fmla="*/ 1630 w 1658"/>
                    <a:gd name="T3" fmla="*/ 0 h 98"/>
                    <a:gd name="T4" fmla="*/ 1658 w 1658"/>
                    <a:gd name="T5" fmla="*/ 98 h 98"/>
                    <a:gd name="T6" fmla="*/ 0 w 1658"/>
                    <a:gd name="T7" fmla="*/ 98 h 98"/>
                    <a:gd name="T8" fmla="*/ 21 w 165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98">
                      <a:moveTo>
                        <a:pt x="21" y="0"/>
                      </a:moveTo>
                      <a:lnTo>
                        <a:pt x="1630" y="0"/>
                      </a:lnTo>
                      <a:lnTo>
                        <a:pt x="1658" y="98"/>
                      </a:lnTo>
                      <a:lnTo>
                        <a:pt x="0" y="98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8" name="Freeform 131"/>
                <p:cNvSpPr>
                  <a:spLocks/>
                </p:cNvSpPr>
                <p:nvPr/>
              </p:nvSpPr>
              <p:spPr bwMode="auto">
                <a:xfrm>
                  <a:off x="2385274" y="7200593"/>
                  <a:ext cx="219075" cy="155575"/>
                </a:xfrm>
                <a:custGeom>
                  <a:avLst/>
                  <a:gdLst>
                    <a:gd name="T0" fmla="*/ 0 w 138"/>
                    <a:gd name="T1" fmla="*/ 0 h 98"/>
                    <a:gd name="T2" fmla="*/ 107 w 138"/>
                    <a:gd name="T3" fmla="*/ 0 h 98"/>
                    <a:gd name="T4" fmla="*/ 138 w 138"/>
                    <a:gd name="T5" fmla="*/ 98 h 98"/>
                    <a:gd name="T6" fmla="*/ 30 w 138"/>
                    <a:gd name="T7" fmla="*/ 98 h 98"/>
                    <a:gd name="T8" fmla="*/ 0 w 13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8" h="98">
                      <a:moveTo>
                        <a:pt x="0" y="0"/>
                      </a:moveTo>
                      <a:lnTo>
                        <a:pt x="107" y="0"/>
                      </a:lnTo>
                      <a:lnTo>
                        <a:pt x="138" y="98"/>
                      </a:lnTo>
                      <a:lnTo>
                        <a:pt x="30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9" name="Freeform 132"/>
                <p:cNvSpPr>
                  <a:spLocks/>
                </p:cNvSpPr>
                <p:nvPr/>
              </p:nvSpPr>
              <p:spPr bwMode="auto">
                <a:xfrm>
                  <a:off x="2588474" y="7200593"/>
                  <a:ext cx="222250" cy="155575"/>
                </a:xfrm>
                <a:custGeom>
                  <a:avLst/>
                  <a:gdLst>
                    <a:gd name="T0" fmla="*/ 0 w 140"/>
                    <a:gd name="T1" fmla="*/ 0 h 98"/>
                    <a:gd name="T2" fmla="*/ 105 w 140"/>
                    <a:gd name="T3" fmla="*/ 0 h 98"/>
                    <a:gd name="T4" fmla="*/ 140 w 140"/>
                    <a:gd name="T5" fmla="*/ 98 h 98"/>
                    <a:gd name="T6" fmla="*/ 31 w 140"/>
                    <a:gd name="T7" fmla="*/ 98 h 98"/>
                    <a:gd name="T8" fmla="*/ 0 w 14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98">
                      <a:moveTo>
                        <a:pt x="0" y="0"/>
                      </a:moveTo>
                      <a:lnTo>
                        <a:pt x="105" y="0"/>
                      </a:lnTo>
                      <a:lnTo>
                        <a:pt x="140" y="98"/>
                      </a:lnTo>
                      <a:lnTo>
                        <a:pt x="31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0" name="Freeform 133"/>
                <p:cNvSpPr>
                  <a:spLocks/>
                </p:cNvSpPr>
                <p:nvPr/>
              </p:nvSpPr>
              <p:spPr bwMode="auto">
                <a:xfrm>
                  <a:off x="2788499" y="7200593"/>
                  <a:ext cx="228600" cy="155575"/>
                </a:xfrm>
                <a:custGeom>
                  <a:avLst/>
                  <a:gdLst>
                    <a:gd name="T0" fmla="*/ 0 w 144"/>
                    <a:gd name="T1" fmla="*/ 0 h 98"/>
                    <a:gd name="T2" fmla="*/ 104 w 144"/>
                    <a:gd name="T3" fmla="*/ 0 h 98"/>
                    <a:gd name="T4" fmla="*/ 144 w 144"/>
                    <a:gd name="T5" fmla="*/ 98 h 98"/>
                    <a:gd name="T6" fmla="*/ 36 w 144"/>
                    <a:gd name="T7" fmla="*/ 98 h 98"/>
                    <a:gd name="T8" fmla="*/ 0 w 14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4" h="98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44" y="98"/>
                      </a:lnTo>
                      <a:lnTo>
                        <a:pt x="36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134"/>
                <p:cNvSpPr>
                  <a:spLocks/>
                </p:cNvSpPr>
                <p:nvPr/>
              </p:nvSpPr>
              <p:spPr bwMode="auto">
                <a:xfrm>
                  <a:off x="2986936" y="7200593"/>
                  <a:ext cx="236538" cy="155575"/>
                </a:xfrm>
                <a:custGeom>
                  <a:avLst/>
                  <a:gdLst>
                    <a:gd name="T0" fmla="*/ 0 w 149"/>
                    <a:gd name="T1" fmla="*/ 0 h 98"/>
                    <a:gd name="T2" fmla="*/ 107 w 149"/>
                    <a:gd name="T3" fmla="*/ 0 h 98"/>
                    <a:gd name="T4" fmla="*/ 149 w 149"/>
                    <a:gd name="T5" fmla="*/ 98 h 98"/>
                    <a:gd name="T6" fmla="*/ 40 w 149"/>
                    <a:gd name="T7" fmla="*/ 98 h 98"/>
                    <a:gd name="T8" fmla="*/ 0 w 149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98">
                      <a:moveTo>
                        <a:pt x="0" y="0"/>
                      </a:moveTo>
                      <a:lnTo>
                        <a:pt x="107" y="0"/>
                      </a:lnTo>
                      <a:lnTo>
                        <a:pt x="149" y="98"/>
                      </a:lnTo>
                      <a:lnTo>
                        <a:pt x="40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2" name="Freeform 135"/>
                <p:cNvSpPr>
                  <a:spLocks/>
                </p:cNvSpPr>
                <p:nvPr/>
              </p:nvSpPr>
              <p:spPr bwMode="auto">
                <a:xfrm>
                  <a:off x="3190136" y="7200593"/>
                  <a:ext cx="241300" cy="155575"/>
                </a:xfrm>
                <a:custGeom>
                  <a:avLst/>
                  <a:gdLst>
                    <a:gd name="T0" fmla="*/ 0 w 152"/>
                    <a:gd name="T1" fmla="*/ 0 h 98"/>
                    <a:gd name="T2" fmla="*/ 104 w 152"/>
                    <a:gd name="T3" fmla="*/ 0 h 98"/>
                    <a:gd name="T4" fmla="*/ 152 w 152"/>
                    <a:gd name="T5" fmla="*/ 98 h 98"/>
                    <a:gd name="T6" fmla="*/ 43 w 152"/>
                    <a:gd name="T7" fmla="*/ 98 h 98"/>
                    <a:gd name="T8" fmla="*/ 0 w 152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" h="98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52" y="98"/>
                      </a:lnTo>
                      <a:lnTo>
                        <a:pt x="43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3" name="Freeform 136"/>
                <p:cNvSpPr>
                  <a:spLocks/>
                </p:cNvSpPr>
                <p:nvPr/>
              </p:nvSpPr>
              <p:spPr bwMode="auto">
                <a:xfrm>
                  <a:off x="3388574" y="7200593"/>
                  <a:ext cx="247650" cy="155575"/>
                </a:xfrm>
                <a:custGeom>
                  <a:avLst/>
                  <a:gdLst>
                    <a:gd name="T0" fmla="*/ 0 w 156"/>
                    <a:gd name="T1" fmla="*/ 0 h 98"/>
                    <a:gd name="T2" fmla="*/ 105 w 156"/>
                    <a:gd name="T3" fmla="*/ 0 h 98"/>
                    <a:gd name="T4" fmla="*/ 156 w 156"/>
                    <a:gd name="T5" fmla="*/ 98 h 98"/>
                    <a:gd name="T6" fmla="*/ 47 w 156"/>
                    <a:gd name="T7" fmla="*/ 98 h 98"/>
                    <a:gd name="T8" fmla="*/ 0 w 15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6" h="98">
                      <a:moveTo>
                        <a:pt x="0" y="0"/>
                      </a:moveTo>
                      <a:lnTo>
                        <a:pt x="105" y="0"/>
                      </a:lnTo>
                      <a:lnTo>
                        <a:pt x="156" y="98"/>
                      </a:lnTo>
                      <a:lnTo>
                        <a:pt x="47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4" name="Freeform 137"/>
                <p:cNvSpPr>
                  <a:spLocks/>
                </p:cNvSpPr>
                <p:nvPr/>
              </p:nvSpPr>
              <p:spPr bwMode="auto">
                <a:xfrm>
                  <a:off x="-924664" y="6787843"/>
                  <a:ext cx="209550" cy="155575"/>
                </a:xfrm>
                <a:custGeom>
                  <a:avLst/>
                  <a:gdLst>
                    <a:gd name="T0" fmla="*/ 36 w 132"/>
                    <a:gd name="T1" fmla="*/ 0 h 98"/>
                    <a:gd name="T2" fmla="*/ 132 w 132"/>
                    <a:gd name="T3" fmla="*/ 0 h 98"/>
                    <a:gd name="T4" fmla="*/ 99 w 132"/>
                    <a:gd name="T5" fmla="*/ 98 h 98"/>
                    <a:gd name="T6" fmla="*/ 0 w 132"/>
                    <a:gd name="T7" fmla="*/ 98 h 98"/>
                    <a:gd name="T8" fmla="*/ 36 w 132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98">
                      <a:moveTo>
                        <a:pt x="36" y="0"/>
                      </a:moveTo>
                      <a:lnTo>
                        <a:pt x="132" y="0"/>
                      </a:lnTo>
                      <a:lnTo>
                        <a:pt x="99" y="98"/>
                      </a:lnTo>
                      <a:lnTo>
                        <a:pt x="0" y="98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5" name="Freeform 138"/>
                <p:cNvSpPr>
                  <a:spLocks/>
                </p:cNvSpPr>
                <p:nvPr/>
              </p:nvSpPr>
              <p:spPr bwMode="auto">
                <a:xfrm>
                  <a:off x="-734164" y="6787843"/>
                  <a:ext cx="204788" cy="155575"/>
                </a:xfrm>
                <a:custGeom>
                  <a:avLst/>
                  <a:gdLst>
                    <a:gd name="T0" fmla="*/ 32 w 129"/>
                    <a:gd name="T1" fmla="*/ 0 h 98"/>
                    <a:gd name="T2" fmla="*/ 129 w 129"/>
                    <a:gd name="T3" fmla="*/ 0 h 98"/>
                    <a:gd name="T4" fmla="*/ 100 w 129"/>
                    <a:gd name="T5" fmla="*/ 98 h 98"/>
                    <a:gd name="T6" fmla="*/ 0 w 129"/>
                    <a:gd name="T7" fmla="*/ 98 h 98"/>
                    <a:gd name="T8" fmla="*/ 32 w 129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" h="98">
                      <a:moveTo>
                        <a:pt x="32" y="0"/>
                      </a:moveTo>
                      <a:lnTo>
                        <a:pt x="129" y="0"/>
                      </a:lnTo>
                      <a:lnTo>
                        <a:pt x="100" y="98"/>
                      </a:lnTo>
                      <a:lnTo>
                        <a:pt x="0" y="98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6" name="Freeform 139"/>
                <p:cNvSpPr>
                  <a:spLocks/>
                </p:cNvSpPr>
                <p:nvPr/>
              </p:nvSpPr>
              <p:spPr bwMode="auto">
                <a:xfrm>
                  <a:off x="-545251" y="6787843"/>
                  <a:ext cx="198438" cy="155575"/>
                </a:xfrm>
                <a:custGeom>
                  <a:avLst/>
                  <a:gdLst>
                    <a:gd name="T0" fmla="*/ 29 w 125"/>
                    <a:gd name="T1" fmla="*/ 0 h 98"/>
                    <a:gd name="T2" fmla="*/ 125 w 125"/>
                    <a:gd name="T3" fmla="*/ 0 h 98"/>
                    <a:gd name="T4" fmla="*/ 101 w 125"/>
                    <a:gd name="T5" fmla="*/ 98 h 98"/>
                    <a:gd name="T6" fmla="*/ 0 w 125"/>
                    <a:gd name="T7" fmla="*/ 98 h 98"/>
                    <a:gd name="T8" fmla="*/ 29 w 125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98">
                      <a:moveTo>
                        <a:pt x="29" y="0"/>
                      </a:moveTo>
                      <a:lnTo>
                        <a:pt x="125" y="0"/>
                      </a:lnTo>
                      <a:lnTo>
                        <a:pt x="101" y="98"/>
                      </a:lnTo>
                      <a:lnTo>
                        <a:pt x="0" y="98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7" name="Freeform 140"/>
                <p:cNvSpPr>
                  <a:spLocks/>
                </p:cNvSpPr>
                <p:nvPr/>
              </p:nvSpPr>
              <p:spPr bwMode="auto">
                <a:xfrm>
                  <a:off x="-354751" y="6787843"/>
                  <a:ext cx="193675" cy="155575"/>
                </a:xfrm>
                <a:custGeom>
                  <a:avLst/>
                  <a:gdLst>
                    <a:gd name="T0" fmla="*/ 25 w 122"/>
                    <a:gd name="T1" fmla="*/ 0 h 98"/>
                    <a:gd name="T2" fmla="*/ 122 w 122"/>
                    <a:gd name="T3" fmla="*/ 0 h 98"/>
                    <a:gd name="T4" fmla="*/ 100 w 122"/>
                    <a:gd name="T5" fmla="*/ 98 h 98"/>
                    <a:gd name="T6" fmla="*/ 0 w 122"/>
                    <a:gd name="T7" fmla="*/ 98 h 98"/>
                    <a:gd name="T8" fmla="*/ 25 w 122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98">
                      <a:moveTo>
                        <a:pt x="25" y="0"/>
                      </a:moveTo>
                      <a:lnTo>
                        <a:pt x="122" y="0"/>
                      </a:lnTo>
                      <a:lnTo>
                        <a:pt x="100" y="98"/>
                      </a:lnTo>
                      <a:lnTo>
                        <a:pt x="0" y="98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8" name="Freeform 141"/>
                <p:cNvSpPr>
                  <a:spLocks/>
                </p:cNvSpPr>
                <p:nvPr/>
              </p:nvSpPr>
              <p:spPr bwMode="auto">
                <a:xfrm>
                  <a:off x="-162664" y="6787843"/>
                  <a:ext cx="185738" cy="155575"/>
                </a:xfrm>
                <a:custGeom>
                  <a:avLst/>
                  <a:gdLst>
                    <a:gd name="T0" fmla="*/ 21 w 117"/>
                    <a:gd name="T1" fmla="*/ 0 h 98"/>
                    <a:gd name="T2" fmla="*/ 117 w 117"/>
                    <a:gd name="T3" fmla="*/ 0 h 98"/>
                    <a:gd name="T4" fmla="*/ 99 w 117"/>
                    <a:gd name="T5" fmla="*/ 98 h 98"/>
                    <a:gd name="T6" fmla="*/ 0 w 117"/>
                    <a:gd name="T7" fmla="*/ 98 h 98"/>
                    <a:gd name="T8" fmla="*/ 21 w 117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98">
                      <a:moveTo>
                        <a:pt x="21" y="0"/>
                      </a:moveTo>
                      <a:lnTo>
                        <a:pt x="117" y="0"/>
                      </a:lnTo>
                      <a:lnTo>
                        <a:pt x="99" y="98"/>
                      </a:lnTo>
                      <a:lnTo>
                        <a:pt x="0" y="98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142"/>
                <p:cNvSpPr>
                  <a:spLocks/>
                </p:cNvSpPr>
                <p:nvPr/>
              </p:nvSpPr>
              <p:spPr bwMode="auto">
                <a:xfrm>
                  <a:off x="27836" y="6787843"/>
                  <a:ext cx="180975" cy="155575"/>
                </a:xfrm>
                <a:custGeom>
                  <a:avLst/>
                  <a:gdLst>
                    <a:gd name="T0" fmla="*/ 16 w 114"/>
                    <a:gd name="T1" fmla="*/ 0 h 98"/>
                    <a:gd name="T2" fmla="*/ 114 w 114"/>
                    <a:gd name="T3" fmla="*/ 0 h 98"/>
                    <a:gd name="T4" fmla="*/ 100 w 114"/>
                    <a:gd name="T5" fmla="*/ 98 h 98"/>
                    <a:gd name="T6" fmla="*/ 0 w 114"/>
                    <a:gd name="T7" fmla="*/ 98 h 98"/>
                    <a:gd name="T8" fmla="*/ 16 w 11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8">
                      <a:moveTo>
                        <a:pt x="16" y="0"/>
                      </a:moveTo>
                      <a:lnTo>
                        <a:pt x="114" y="0"/>
                      </a:lnTo>
                      <a:lnTo>
                        <a:pt x="100" y="98"/>
                      </a:lnTo>
                      <a:lnTo>
                        <a:pt x="0" y="98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Freeform 143"/>
                <p:cNvSpPr>
                  <a:spLocks/>
                </p:cNvSpPr>
                <p:nvPr/>
              </p:nvSpPr>
              <p:spPr bwMode="auto">
                <a:xfrm>
                  <a:off x="216749" y="6787843"/>
                  <a:ext cx="174625" cy="155575"/>
                </a:xfrm>
                <a:custGeom>
                  <a:avLst/>
                  <a:gdLst>
                    <a:gd name="T0" fmla="*/ 14 w 110"/>
                    <a:gd name="T1" fmla="*/ 0 h 98"/>
                    <a:gd name="T2" fmla="*/ 110 w 110"/>
                    <a:gd name="T3" fmla="*/ 0 h 98"/>
                    <a:gd name="T4" fmla="*/ 101 w 110"/>
                    <a:gd name="T5" fmla="*/ 98 h 98"/>
                    <a:gd name="T6" fmla="*/ 0 w 110"/>
                    <a:gd name="T7" fmla="*/ 98 h 98"/>
                    <a:gd name="T8" fmla="*/ 14 w 11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8">
                      <a:moveTo>
                        <a:pt x="14" y="0"/>
                      </a:moveTo>
                      <a:lnTo>
                        <a:pt x="110" y="0"/>
                      </a:lnTo>
                      <a:lnTo>
                        <a:pt x="101" y="98"/>
                      </a:lnTo>
                      <a:lnTo>
                        <a:pt x="0" y="98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1" name="Freeform 144"/>
                <p:cNvSpPr>
                  <a:spLocks/>
                </p:cNvSpPr>
                <p:nvPr/>
              </p:nvSpPr>
              <p:spPr bwMode="auto">
                <a:xfrm>
                  <a:off x="407249" y="6787843"/>
                  <a:ext cx="169863" cy="155575"/>
                </a:xfrm>
                <a:custGeom>
                  <a:avLst/>
                  <a:gdLst>
                    <a:gd name="T0" fmla="*/ 9 w 107"/>
                    <a:gd name="T1" fmla="*/ 0 h 98"/>
                    <a:gd name="T2" fmla="*/ 107 w 107"/>
                    <a:gd name="T3" fmla="*/ 0 h 98"/>
                    <a:gd name="T4" fmla="*/ 100 w 107"/>
                    <a:gd name="T5" fmla="*/ 98 h 98"/>
                    <a:gd name="T6" fmla="*/ 0 w 107"/>
                    <a:gd name="T7" fmla="*/ 98 h 98"/>
                    <a:gd name="T8" fmla="*/ 9 w 107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98">
                      <a:moveTo>
                        <a:pt x="9" y="0"/>
                      </a:moveTo>
                      <a:lnTo>
                        <a:pt x="107" y="0"/>
                      </a:lnTo>
                      <a:lnTo>
                        <a:pt x="100" y="98"/>
                      </a:lnTo>
                      <a:lnTo>
                        <a:pt x="0" y="98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2" name="Freeform 145"/>
                <p:cNvSpPr>
                  <a:spLocks/>
                </p:cNvSpPr>
                <p:nvPr/>
              </p:nvSpPr>
              <p:spPr bwMode="auto">
                <a:xfrm>
                  <a:off x="599336" y="6787843"/>
                  <a:ext cx="160338" cy="155575"/>
                </a:xfrm>
                <a:custGeom>
                  <a:avLst/>
                  <a:gdLst>
                    <a:gd name="T0" fmla="*/ 5 w 101"/>
                    <a:gd name="T1" fmla="*/ 0 h 98"/>
                    <a:gd name="T2" fmla="*/ 101 w 101"/>
                    <a:gd name="T3" fmla="*/ 0 h 98"/>
                    <a:gd name="T4" fmla="*/ 99 w 101"/>
                    <a:gd name="T5" fmla="*/ 98 h 98"/>
                    <a:gd name="T6" fmla="*/ 0 w 101"/>
                    <a:gd name="T7" fmla="*/ 98 h 98"/>
                    <a:gd name="T8" fmla="*/ 5 w 101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98">
                      <a:moveTo>
                        <a:pt x="5" y="0"/>
                      </a:moveTo>
                      <a:lnTo>
                        <a:pt x="101" y="0"/>
                      </a:lnTo>
                      <a:lnTo>
                        <a:pt x="99" y="98"/>
                      </a:lnTo>
                      <a:lnTo>
                        <a:pt x="0" y="98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3" name="Freeform 146"/>
                <p:cNvSpPr>
                  <a:spLocks/>
                </p:cNvSpPr>
                <p:nvPr/>
              </p:nvSpPr>
              <p:spPr bwMode="auto">
                <a:xfrm>
                  <a:off x="789836" y="6787843"/>
                  <a:ext cx="158750" cy="155575"/>
                </a:xfrm>
                <a:custGeom>
                  <a:avLst/>
                  <a:gdLst>
                    <a:gd name="T0" fmla="*/ 2 w 100"/>
                    <a:gd name="T1" fmla="*/ 0 h 98"/>
                    <a:gd name="T2" fmla="*/ 98 w 100"/>
                    <a:gd name="T3" fmla="*/ 0 h 98"/>
                    <a:gd name="T4" fmla="*/ 100 w 100"/>
                    <a:gd name="T5" fmla="*/ 98 h 98"/>
                    <a:gd name="T6" fmla="*/ 0 w 100"/>
                    <a:gd name="T7" fmla="*/ 98 h 98"/>
                    <a:gd name="T8" fmla="*/ 2 w 10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0" h="98">
                      <a:moveTo>
                        <a:pt x="2" y="0"/>
                      </a:moveTo>
                      <a:lnTo>
                        <a:pt x="98" y="0"/>
                      </a:lnTo>
                      <a:lnTo>
                        <a:pt x="100" y="98"/>
                      </a:lnTo>
                      <a:lnTo>
                        <a:pt x="0" y="98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4" name="Freeform 147"/>
                <p:cNvSpPr>
                  <a:spLocks/>
                </p:cNvSpPr>
                <p:nvPr/>
              </p:nvSpPr>
              <p:spPr bwMode="auto">
                <a:xfrm>
                  <a:off x="975574" y="6787843"/>
                  <a:ext cx="160338" cy="155575"/>
                </a:xfrm>
                <a:custGeom>
                  <a:avLst/>
                  <a:gdLst>
                    <a:gd name="T0" fmla="*/ 0 w 101"/>
                    <a:gd name="T1" fmla="*/ 0 h 98"/>
                    <a:gd name="T2" fmla="*/ 98 w 101"/>
                    <a:gd name="T3" fmla="*/ 0 h 98"/>
                    <a:gd name="T4" fmla="*/ 101 w 101"/>
                    <a:gd name="T5" fmla="*/ 98 h 98"/>
                    <a:gd name="T6" fmla="*/ 2 w 101"/>
                    <a:gd name="T7" fmla="*/ 98 h 98"/>
                    <a:gd name="T8" fmla="*/ 0 w 101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98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101" y="98"/>
                      </a:lnTo>
                      <a:lnTo>
                        <a:pt x="2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5" name="Freeform 148"/>
                <p:cNvSpPr>
                  <a:spLocks/>
                </p:cNvSpPr>
                <p:nvPr/>
              </p:nvSpPr>
              <p:spPr bwMode="auto">
                <a:xfrm>
                  <a:off x="1161311" y="6787843"/>
                  <a:ext cx="166688" cy="155575"/>
                </a:xfrm>
                <a:custGeom>
                  <a:avLst/>
                  <a:gdLst>
                    <a:gd name="T0" fmla="*/ 0 w 105"/>
                    <a:gd name="T1" fmla="*/ 0 h 98"/>
                    <a:gd name="T2" fmla="*/ 96 w 105"/>
                    <a:gd name="T3" fmla="*/ 0 h 98"/>
                    <a:gd name="T4" fmla="*/ 105 w 105"/>
                    <a:gd name="T5" fmla="*/ 98 h 98"/>
                    <a:gd name="T6" fmla="*/ 5 w 105"/>
                    <a:gd name="T7" fmla="*/ 98 h 98"/>
                    <a:gd name="T8" fmla="*/ 0 w 105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98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05" y="98"/>
                      </a:lnTo>
                      <a:lnTo>
                        <a:pt x="5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" name="Freeform 149"/>
                <p:cNvSpPr>
                  <a:spLocks/>
                </p:cNvSpPr>
                <p:nvPr/>
              </p:nvSpPr>
              <p:spPr bwMode="auto">
                <a:xfrm>
                  <a:off x="1343874" y="6787843"/>
                  <a:ext cx="174625" cy="155575"/>
                </a:xfrm>
                <a:custGeom>
                  <a:avLst/>
                  <a:gdLst>
                    <a:gd name="T0" fmla="*/ 0 w 110"/>
                    <a:gd name="T1" fmla="*/ 0 h 98"/>
                    <a:gd name="T2" fmla="*/ 98 w 110"/>
                    <a:gd name="T3" fmla="*/ 0 h 98"/>
                    <a:gd name="T4" fmla="*/ 110 w 110"/>
                    <a:gd name="T5" fmla="*/ 98 h 98"/>
                    <a:gd name="T6" fmla="*/ 11 w 110"/>
                    <a:gd name="T7" fmla="*/ 98 h 98"/>
                    <a:gd name="T8" fmla="*/ 0 w 11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8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110" y="98"/>
                      </a:lnTo>
                      <a:lnTo>
                        <a:pt x="11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" name="Freeform 150"/>
                <p:cNvSpPr>
                  <a:spLocks/>
                </p:cNvSpPr>
                <p:nvPr/>
              </p:nvSpPr>
              <p:spPr bwMode="auto">
                <a:xfrm>
                  <a:off x="1529611" y="6787843"/>
                  <a:ext cx="180975" cy="155575"/>
                </a:xfrm>
                <a:custGeom>
                  <a:avLst/>
                  <a:gdLst>
                    <a:gd name="T0" fmla="*/ 0 w 114"/>
                    <a:gd name="T1" fmla="*/ 0 h 98"/>
                    <a:gd name="T2" fmla="*/ 96 w 114"/>
                    <a:gd name="T3" fmla="*/ 0 h 98"/>
                    <a:gd name="T4" fmla="*/ 114 w 114"/>
                    <a:gd name="T5" fmla="*/ 98 h 98"/>
                    <a:gd name="T6" fmla="*/ 12 w 114"/>
                    <a:gd name="T7" fmla="*/ 98 h 98"/>
                    <a:gd name="T8" fmla="*/ 0 w 11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8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14" y="98"/>
                      </a:lnTo>
                      <a:lnTo>
                        <a:pt x="12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151"/>
                <p:cNvSpPr>
                  <a:spLocks/>
                </p:cNvSpPr>
                <p:nvPr/>
              </p:nvSpPr>
              <p:spPr bwMode="auto">
                <a:xfrm>
                  <a:off x="1712174" y="6787843"/>
                  <a:ext cx="185738" cy="155575"/>
                </a:xfrm>
                <a:custGeom>
                  <a:avLst/>
                  <a:gdLst>
                    <a:gd name="T0" fmla="*/ 0 w 117"/>
                    <a:gd name="T1" fmla="*/ 0 h 98"/>
                    <a:gd name="T2" fmla="*/ 98 w 117"/>
                    <a:gd name="T3" fmla="*/ 0 h 98"/>
                    <a:gd name="T4" fmla="*/ 117 w 117"/>
                    <a:gd name="T5" fmla="*/ 98 h 98"/>
                    <a:gd name="T6" fmla="*/ 18 w 117"/>
                    <a:gd name="T7" fmla="*/ 98 h 98"/>
                    <a:gd name="T8" fmla="*/ 0 w 117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98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117" y="98"/>
                      </a:lnTo>
                      <a:lnTo>
                        <a:pt x="18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9" name="Freeform 152"/>
                <p:cNvSpPr>
                  <a:spLocks/>
                </p:cNvSpPr>
                <p:nvPr/>
              </p:nvSpPr>
              <p:spPr bwMode="auto">
                <a:xfrm>
                  <a:off x="1897911" y="6787843"/>
                  <a:ext cx="192088" cy="155575"/>
                </a:xfrm>
                <a:custGeom>
                  <a:avLst/>
                  <a:gdLst>
                    <a:gd name="T0" fmla="*/ 0 w 121"/>
                    <a:gd name="T1" fmla="*/ 0 h 98"/>
                    <a:gd name="T2" fmla="*/ 96 w 121"/>
                    <a:gd name="T3" fmla="*/ 0 h 98"/>
                    <a:gd name="T4" fmla="*/ 121 w 121"/>
                    <a:gd name="T5" fmla="*/ 98 h 98"/>
                    <a:gd name="T6" fmla="*/ 21 w 121"/>
                    <a:gd name="T7" fmla="*/ 98 h 98"/>
                    <a:gd name="T8" fmla="*/ 0 w 121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98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21" y="98"/>
                      </a:lnTo>
                      <a:lnTo>
                        <a:pt x="21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153"/>
                <p:cNvSpPr>
                  <a:spLocks/>
                </p:cNvSpPr>
                <p:nvPr/>
              </p:nvSpPr>
              <p:spPr bwMode="auto">
                <a:xfrm>
                  <a:off x="2080474" y="6787843"/>
                  <a:ext cx="200025" cy="155575"/>
                </a:xfrm>
                <a:custGeom>
                  <a:avLst/>
                  <a:gdLst>
                    <a:gd name="T0" fmla="*/ 0 w 126"/>
                    <a:gd name="T1" fmla="*/ 0 h 98"/>
                    <a:gd name="T2" fmla="*/ 98 w 126"/>
                    <a:gd name="T3" fmla="*/ 0 h 98"/>
                    <a:gd name="T4" fmla="*/ 126 w 126"/>
                    <a:gd name="T5" fmla="*/ 98 h 98"/>
                    <a:gd name="T6" fmla="*/ 27 w 126"/>
                    <a:gd name="T7" fmla="*/ 98 h 98"/>
                    <a:gd name="T8" fmla="*/ 0 w 12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98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126" y="98"/>
                      </a:lnTo>
                      <a:lnTo>
                        <a:pt x="27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1" name="Freeform 154"/>
                <p:cNvSpPr>
                  <a:spLocks/>
                </p:cNvSpPr>
                <p:nvPr/>
              </p:nvSpPr>
              <p:spPr bwMode="auto">
                <a:xfrm>
                  <a:off x="2266211" y="6787843"/>
                  <a:ext cx="206375" cy="155575"/>
                </a:xfrm>
                <a:custGeom>
                  <a:avLst/>
                  <a:gdLst>
                    <a:gd name="T0" fmla="*/ 0 w 130"/>
                    <a:gd name="T1" fmla="*/ 0 h 98"/>
                    <a:gd name="T2" fmla="*/ 96 w 130"/>
                    <a:gd name="T3" fmla="*/ 0 h 98"/>
                    <a:gd name="T4" fmla="*/ 130 w 130"/>
                    <a:gd name="T5" fmla="*/ 98 h 98"/>
                    <a:gd name="T6" fmla="*/ 28 w 130"/>
                    <a:gd name="T7" fmla="*/ 98 h 98"/>
                    <a:gd name="T8" fmla="*/ 0 w 13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8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30" y="98"/>
                      </a:lnTo>
                      <a:lnTo>
                        <a:pt x="28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2" name="Freeform 155"/>
                <p:cNvSpPr>
                  <a:spLocks/>
                </p:cNvSpPr>
                <p:nvPr/>
              </p:nvSpPr>
              <p:spPr bwMode="auto">
                <a:xfrm>
                  <a:off x="2451949" y="6787843"/>
                  <a:ext cx="207963" cy="155575"/>
                </a:xfrm>
                <a:custGeom>
                  <a:avLst/>
                  <a:gdLst>
                    <a:gd name="T0" fmla="*/ 0 w 131"/>
                    <a:gd name="T1" fmla="*/ 0 h 98"/>
                    <a:gd name="T2" fmla="*/ 96 w 131"/>
                    <a:gd name="T3" fmla="*/ 0 h 98"/>
                    <a:gd name="T4" fmla="*/ 131 w 131"/>
                    <a:gd name="T5" fmla="*/ 98 h 98"/>
                    <a:gd name="T6" fmla="*/ 32 w 131"/>
                    <a:gd name="T7" fmla="*/ 98 h 98"/>
                    <a:gd name="T8" fmla="*/ 0 w 131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" h="98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31" y="98"/>
                      </a:lnTo>
                      <a:lnTo>
                        <a:pt x="32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3" name="Freeform 156"/>
                <p:cNvSpPr>
                  <a:spLocks/>
                </p:cNvSpPr>
                <p:nvPr/>
              </p:nvSpPr>
              <p:spPr bwMode="auto">
                <a:xfrm>
                  <a:off x="2636099" y="6787843"/>
                  <a:ext cx="215900" cy="155575"/>
                </a:xfrm>
                <a:custGeom>
                  <a:avLst/>
                  <a:gdLst>
                    <a:gd name="T0" fmla="*/ 0 w 136"/>
                    <a:gd name="T1" fmla="*/ 0 h 98"/>
                    <a:gd name="T2" fmla="*/ 97 w 136"/>
                    <a:gd name="T3" fmla="*/ 0 h 98"/>
                    <a:gd name="T4" fmla="*/ 136 w 136"/>
                    <a:gd name="T5" fmla="*/ 98 h 98"/>
                    <a:gd name="T6" fmla="*/ 36 w 136"/>
                    <a:gd name="T7" fmla="*/ 98 h 98"/>
                    <a:gd name="T8" fmla="*/ 0 w 13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8">
                      <a:moveTo>
                        <a:pt x="0" y="0"/>
                      </a:moveTo>
                      <a:lnTo>
                        <a:pt x="97" y="0"/>
                      </a:lnTo>
                      <a:lnTo>
                        <a:pt x="136" y="98"/>
                      </a:lnTo>
                      <a:lnTo>
                        <a:pt x="36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157"/>
                <p:cNvSpPr>
                  <a:spLocks/>
                </p:cNvSpPr>
                <p:nvPr/>
              </p:nvSpPr>
              <p:spPr bwMode="auto">
                <a:xfrm>
                  <a:off x="2821836" y="6787843"/>
                  <a:ext cx="220663" cy="155575"/>
                </a:xfrm>
                <a:custGeom>
                  <a:avLst/>
                  <a:gdLst>
                    <a:gd name="T0" fmla="*/ 0 w 139"/>
                    <a:gd name="T1" fmla="*/ 0 h 98"/>
                    <a:gd name="T2" fmla="*/ 96 w 139"/>
                    <a:gd name="T3" fmla="*/ 0 h 98"/>
                    <a:gd name="T4" fmla="*/ 139 w 139"/>
                    <a:gd name="T5" fmla="*/ 98 h 98"/>
                    <a:gd name="T6" fmla="*/ 38 w 139"/>
                    <a:gd name="T7" fmla="*/ 98 h 98"/>
                    <a:gd name="T8" fmla="*/ 0 w 139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98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39" y="98"/>
                      </a:lnTo>
                      <a:lnTo>
                        <a:pt x="38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158"/>
                <p:cNvSpPr>
                  <a:spLocks/>
                </p:cNvSpPr>
                <p:nvPr/>
              </p:nvSpPr>
              <p:spPr bwMode="auto">
                <a:xfrm>
                  <a:off x="3004399" y="6787843"/>
                  <a:ext cx="227013" cy="155575"/>
                </a:xfrm>
                <a:custGeom>
                  <a:avLst/>
                  <a:gdLst>
                    <a:gd name="T0" fmla="*/ 0 w 143"/>
                    <a:gd name="T1" fmla="*/ 0 h 98"/>
                    <a:gd name="T2" fmla="*/ 97 w 143"/>
                    <a:gd name="T3" fmla="*/ 0 h 98"/>
                    <a:gd name="T4" fmla="*/ 143 w 143"/>
                    <a:gd name="T5" fmla="*/ 98 h 98"/>
                    <a:gd name="T6" fmla="*/ 43 w 143"/>
                    <a:gd name="T7" fmla="*/ 98 h 98"/>
                    <a:gd name="T8" fmla="*/ 0 w 143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" h="98">
                      <a:moveTo>
                        <a:pt x="0" y="0"/>
                      </a:moveTo>
                      <a:lnTo>
                        <a:pt x="97" y="0"/>
                      </a:lnTo>
                      <a:lnTo>
                        <a:pt x="143" y="98"/>
                      </a:lnTo>
                      <a:lnTo>
                        <a:pt x="43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159"/>
                <p:cNvSpPr>
                  <a:spLocks/>
                </p:cNvSpPr>
                <p:nvPr/>
              </p:nvSpPr>
              <p:spPr bwMode="auto">
                <a:xfrm>
                  <a:off x="3190136" y="6787843"/>
                  <a:ext cx="338138" cy="357188"/>
                </a:xfrm>
                <a:custGeom>
                  <a:avLst/>
                  <a:gdLst>
                    <a:gd name="T0" fmla="*/ 0 w 213"/>
                    <a:gd name="T1" fmla="*/ 0 h 225"/>
                    <a:gd name="T2" fmla="*/ 96 w 213"/>
                    <a:gd name="T3" fmla="*/ 0 h 225"/>
                    <a:gd name="T4" fmla="*/ 213 w 213"/>
                    <a:gd name="T5" fmla="*/ 225 h 225"/>
                    <a:gd name="T6" fmla="*/ 108 w 213"/>
                    <a:gd name="T7" fmla="*/ 225 h 225"/>
                    <a:gd name="T8" fmla="*/ 0 w 213"/>
                    <a:gd name="T9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225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213" y="225"/>
                      </a:lnTo>
                      <a:lnTo>
                        <a:pt x="108" y="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160"/>
                <p:cNvSpPr>
                  <a:spLocks/>
                </p:cNvSpPr>
                <p:nvPr/>
              </p:nvSpPr>
              <p:spPr bwMode="auto">
                <a:xfrm>
                  <a:off x="-1002451" y="7003743"/>
                  <a:ext cx="215900" cy="152400"/>
                </a:xfrm>
                <a:custGeom>
                  <a:avLst/>
                  <a:gdLst>
                    <a:gd name="T0" fmla="*/ 35 w 136"/>
                    <a:gd name="T1" fmla="*/ 0 h 96"/>
                    <a:gd name="T2" fmla="*/ 136 w 136"/>
                    <a:gd name="T3" fmla="*/ 0 h 96"/>
                    <a:gd name="T4" fmla="*/ 103 w 136"/>
                    <a:gd name="T5" fmla="*/ 96 h 96"/>
                    <a:gd name="T6" fmla="*/ 0 w 136"/>
                    <a:gd name="T7" fmla="*/ 96 h 96"/>
                    <a:gd name="T8" fmla="*/ 35 w 136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6">
                      <a:moveTo>
                        <a:pt x="35" y="0"/>
                      </a:moveTo>
                      <a:lnTo>
                        <a:pt x="136" y="0"/>
                      </a:lnTo>
                      <a:lnTo>
                        <a:pt x="103" y="96"/>
                      </a:lnTo>
                      <a:lnTo>
                        <a:pt x="0" y="96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161"/>
                <p:cNvSpPr>
                  <a:spLocks/>
                </p:cNvSpPr>
                <p:nvPr/>
              </p:nvSpPr>
              <p:spPr bwMode="auto">
                <a:xfrm>
                  <a:off x="-805601" y="7003743"/>
                  <a:ext cx="212725" cy="152400"/>
                </a:xfrm>
                <a:custGeom>
                  <a:avLst/>
                  <a:gdLst>
                    <a:gd name="T0" fmla="*/ 33 w 134"/>
                    <a:gd name="T1" fmla="*/ 0 h 96"/>
                    <a:gd name="T2" fmla="*/ 134 w 134"/>
                    <a:gd name="T3" fmla="*/ 0 h 96"/>
                    <a:gd name="T4" fmla="*/ 104 w 134"/>
                    <a:gd name="T5" fmla="*/ 96 h 96"/>
                    <a:gd name="T6" fmla="*/ 0 w 134"/>
                    <a:gd name="T7" fmla="*/ 96 h 96"/>
                    <a:gd name="T8" fmla="*/ 33 w 134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96">
                      <a:moveTo>
                        <a:pt x="33" y="0"/>
                      </a:moveTo>
                      <a:lnTo>
                        <a:pt x="134" y="0"/>
                      </a:lnTo>
                      <a:lnTo>
                        <a:pt x="104" y="96"/>
                      </a:lnTo>
                      <a:lnTo>
                        <a:pt x="0" y="96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162"/>
                <p:cNvSpPr>
                  <a:spLocks/>
                </p:cNvSpPr>
                <p:nvPr/>
              </p:nvSpPr>
              <p:spPr bwMode="auto">
                <a:xfrm>
                  <a:off x="-607164" y="7003743"/>
                  <a:ext cx="206375" cy="152400"/>
                </a:xfrm>
                <a:custGeom>
                  <a:avLst/>
                  <a:gdLst>
                    <a:gd name="T0" fmla="*/ 28 w 130"/>
                    <a:gd name="T1" fmla="*/ 0 h 96"/>
                    <a:gd name="T2" fmla="*/ 130 w 130"/>
                    <a:gd name="T3" fmla="*/ 0 h 96"/>
                    <a:gd name="T4" fmla="*/ 105 w 130"/>
                    <a:gd name="T5" fmla="*/ 96 h 96"/>
                    <a:gd name="T6" fmla="*/ 0 w 130"/>
                    <a:gd name="T7" fmla="*/ 96 h 96"/>
                    <a:gd name="T8" fmla="*/ 28 w 13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6">
                      <a:moveTo>
                        <a:pt x="28" y="0"/>
                      </a:moveTo>
                      <a:lnTo>
                        <a:pt x="130" y="0"/>
                      </a:lnTo>
                      <a:lnTo>
                        <a:pt x="105" y="96"/>
                      </a:lnTo>
                      <a:lnTo>
                        <a:pt x="0" y="96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163"/>
                <p:cNvSpPr>
                  <a:spLocks/>
                </p:cNvSpPr>
                <p:nvPr/>
              </p:nvSpPr>
              <p:spPr bwMode="auto">
                <a:xfrm>
                  <a:off x="-407139" y="7003743"/>
                  <a:ext cx="200025" cy="152400"/>
                </a:xfrm>
                <a:custGeom>
                  <a:avLst/>
                  <a:gdLst>
                    <a:gd name="T0" fmla="*/ 24 w 126"/>
                    <a:gd name="T1" fmla="*/ 0 h 96"/>
                    <a:gd name="T2" fmla="*/ 126 w 126"/>
                    <a:gd name="T3" fmla="*/ 0 h 96"/>
                    <a:gd name="T4" fmla="*/ 105 w 126"/>
                    <a:gd name="T5" fmla="*/ 96 h 96"/>
                    <a:gd name="T6" fmla="*/ 0 w 126"/>
                    <a:gd name="T7" fmla="*/ 96 h 96"/>
                    <a:gd name="T8" fmla="*/ 24 w 126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96">
                      <a:moveTo>
                        <a:pt x="24" y="0"/>
                      </a:moveTo>
                      <a:lnTo>
                        <a:pt x="126" y="0"/>
                      </a:lnTo>
                      <a:lnTo>
                        <a:pt x="105" y="96"/>
                      </a:lnTo>
                      <a:lnTo>
                        <a:pt x="0" y="96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164"/>
                <p:cNvSpPr>
                  <a:spLocks/>
                </p:cNvSpPr>
                <p:nvPr/>
              </p:nvSpPr>
              <p:spPr bwMode="auto">
                <a:xfrm>
                  <a:off x="-210289" y="7003743"/>
                  <a:ext cx="193675" cy="152400"/>
                </a:xfrm>
                <a:custGeom>
                  <a:avLst/>
                  <a:gdLst>
                    <a:gd name="T0" fmla="*/ 21 w 122"/>
                    <a:gd name="T1" fmla="*/ 0 h 96"/>
                    <a:gd name="T2" fmla="*/ 122 w 122"/>
                    <a:gd name="T3" fmla="*/ 0 h 96"/>
                    <a:gd name="T4" fmla="*/ 105 w 122"/>
                    <a:gd name="T5" fmla="*/ 96 h 96"/>
                    <a:gd name="T6" fmla="*/ 0 w 122"/>
                    <a:gd name="T7" fmla="*/ 96 h 96"/>
                    <a:gd name="T8" fmla="*/ 21 w 122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96">
                      <a:moveTo>
                        <a:pt x="21" y="0"/>
                      </a:moveTo>
                      <a:lnTo>
                        <a:pt x="122" y="0"/>
                      </a:lnTo>
                      <a:lnTo>
                        <a:pt x="105" y="96"/>
                      </a:lnTo>
                      <a:lnTo>
                        <a:pt x="0" y="96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165"/>
                <p:cNvSpPr>
                  <a:spLocks/>
                </p:cNvSpPr>
                <p:nvPr/>
              </p:nvSpPr>
              <p:spPr bwMode="auto">
                <a:xfrm>
                  <a:off x="-10264" y="7003743"/>
                  <a:ext cx="187325" cy="152400"/>
                </a:xfrm>
                <a:custGeom>
                  <a:avLst/>
                  <a:gdLst>
                    <a:gd name="T0" fmla="*/ 17 w 118"/>
                    <a:gd name="T1" fmla="*/ 0 h 96"/>
                    <a:gd name="T2" fmla="*/ 118 w 118"/>
                    <a:gd name="T3" fmla="*/ 0 h 96"/>
                    <a:gd name="T4" fmla="*/ 104 w 118"/>
                    <a:gd name="T5" fmla="*/ 96 h 96"/>
                    <a:gd name="T6" fmla="*/ 0 w 118"/>
                    <a:gd name="T7" fmla="*/ 96 h 96"/>
                    <a:gd name="T8" fmla="*/ 17 w 118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8" h="96">
                      <a:moveTo>
                        <a:pt x="17" y="0"/>
                      </a:moveTo>
                      <a:lnTo>
                        <a:pt x="118" y="0"/>
                      </a:lnTo>
                      <a:lnTo>
                        <a:pt x="104" y="96"/>
                      </a:lnTo>
                      <a:lnTo>
                        <a:pt x="0" y="96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166"/>
                <p:cNvSpPr>
                  <a:spLocks/>
                </p:cNvSpPr>
                <p:nvPr/>
              </p:nvSpPr>
              <p:spPr bwMode="auto">
                <a:xfrm>
                  <a:off x="188174" y="7003743"/>
                  <a:ext cx="180975" cy="152400"/>
                </a:xfrm>
                <a:custGeom>
                  <a:avLst/>
                  <a:gdLst>
                    <a:gd name="T0" fmla="*/ 13 w 114"/>
                    <a:gd name="T1" fmla="*/ 0 h 96"/>
                    <a:gd name="T2" fmla="*/ 114 w 114"/>
                    <a:gd name="T3" fmla="*/ 0 h 96"/>
                    <a:gd name="T4" fmla="*/ 105 w 114"/>
                    <a:gd name="T5" fmla="*/ 96 h 96"/>
                    <a:gd name="T6" fmla="*/ 0 w 114"/>
                    <a:gd name="T7" fmla="*/ 96 h 96"/>
                    <a:gd name="T8" fmla="*/ 13 w 114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6">
                      <a:moveTo>
                        <a:pt x="13" y="0"/>
                      </a:moveTo>
                      <a:lnTo>
                        <a:pt x="114" y="0"/>
                      </a:lnTo>
                      <a:lnTo>
                        <a:pt x="105" y="96"/>
                      </a:lnTo>
                      <a:lnTo>
                        <a:pt x="0" y="96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167"/>
                <p:cNvSpPr>
                  <a:spLocks/>
                </p:cNvSpPr>
                <p:nvPr/>
              </p:nvSpPr>
              <p:spPr bwMode="auto">
                <a:xfrm>
                  <a:off x="388199" y="7003743"/>
                  <a:ext cx="174625" cy="152400"/>
                </a:xfrm>
                <a:custGeom>
                  <a:avLst/>
                  <a:gdLst>
                    <a:gd name="T0" fmla="*/ 9 w 110"/>
                    <a:gd name="T1" fmla="*/ 0 h 96"/>
                    <a:gd name="T2" fmla="*/ 110 w 110"/>
                    <a:gd name="T3" fmla="*/ 0 h 96"/>
                    <a:gd name="T4" fmla="*/ 103 w 110"/>
                    <a:gd name="T5" fmla="*/ 96 h 96"/>
                    <a:gd name="T6" fmla="*/ 0 w 110"/>
                    <a:gd name="T7" fmla="*/ 96 h 96"/>
                    <a:gd name="T8" fmla="*/ 9 w 11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6">
                      <a:moveTo>
                        <a:pt x="9" y="0"/>
                      </a:moveTo>
                      <a:lnTo>
                        <a:pt x="110" y="0"/>
                      </a:lnTo>
                      <a:lnTo>
                        <a:pt x="103" y="96"/>
                      </a:lnTo>
                      <a:lnTo>
                        <a:pt x="0" y="96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168"/>
                <p:cNvSpPr>
                  <a:spLocks/>
                </p:cNvSpPr>
                <p:nvPr/>
              </p:nvSpPr>
              <p:spPr bwMode="auto">
                <a:xfrm>
                  <a:off x="585049" y="7003743"/>
                  <a:ext cx="171450" cy="152400"/>
                </a:xfrm>
                <a:custGeom>
                  <a:avLst/>
                  <a:gdLst>
                    <a:gd name="T0" fmla="*/ 7 w 108"/>
                    <a:gd name="T1" fmla="*/ 0 h 96"/>
                    <a:gd name="T2" fmla="*/ 108 w 108"/>
                    <a:gd name="T3" fmla="*/ 0 h 96"/>
                    <a:gd name="T4" fmla="*/ 105 w 108"/>
                    <a:gd name="T5" fmla="*/ 96 h 96"/>
                    <a:gd name="T6" fmla="*/ 0 w 108"/>
                    <a:gd name="T7" fmla="*/ 96 h 96"/>
                    <a:gd name="T8" fmla="*/ 7 w 108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96">
                      <a:moveTo>
                        <a:pt x="7" y="0"/>
                      </a:moveTo>
                      <a:lnTo>
                        <a:pt x="108" y="0"/>
                      </a:lnTo>
                      <a:lnTo>
                        <a:pt x="105" y="96"/>
                      </a:lnTo>
                      <a:lnTo>
                        <a:pt x="0" y="96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169"/>
                <p:cNvSpPr>
                  <a:spLocks/>
                </p:cNvSpPr>
                <p:nvPr/>
              </p:nvSpPr>
              <p:spPr bwMode="auto">
                <a:xfrm>
                  <a:off x="785074" y="7003743"/>
                  <a:ext cx="165100" cy="152400"/>
                </a:xfrm>
                <a:custGeom>
                  <a:avLst/>
                  <a:gdLst>
                    <a:gd name="T0" fmla="*/ 1 w 104"/>
                    <a:gd name="T1" fmla="*/ 0 h 96"/>
                    <a:gd name="T2" fmla="*/ 103 w 104"/>
                    <a:gd name="T3" fmla="*/ 0 h 96"/>
                    <a:gd name="T4" fmla="*/ 104 w 104"/>
                    <a:gd name="T5" fmla="*/ 96 h 96"/>
                    <a:gd name="T6" fmla="*/ 0 w 104"/>
                    <a:gd name="T7" fmla="*/ 96 h 96"/>
                    <a:gd name="T8" fmla="*/ 1 w 104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96">
                      <a:moveTo>
                        <a:pt x="1" y="0"/>
                      </a:moveTo>
                      <a:lnTo>
                        <a:pt x="103" y="0"/>
                      </a:lnTo>
                      <a:lnTo>
                        <a:pt x="104" y="96"/>
                      </a:lnTo>
                      <a:lnTo>
                        <a:pt x="0" y="9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7" name="Freeform 170"/>
                <p:cNvSpPr>
                  <a:spLocks/>
                </p:cNvSpPr>
                <p:nvPr/>
              </p:nvSpPr>
              <p:spPr bwMode="auto">
                <a:xfrm>
                  <a:off x="981924" y="7003743"/>
                  <a:ext cx="165100" cy="152400"/>
                </a:xfrm>
                <a:custGeom>
                  <a:avLst/>
                  <a:gdLst>
                    <a:gd name="T0" fmla="*/ 0 w 104"/>
                    <a:gd name="T1" fmla="*/ 0 h 96"/>
                    <a:gd name="T2" fmla="*/ 101 w 104"/>
                    <a:gd name="T3" fmla="*/ 0 h 96"/>
                    <a:gd name="T4" fmla="*/ 104 w 104"/>
                    <a:gd name="T5" fmla="*/ 96 h 96"/>
                    <a:gd name="T6" fmla="*/ 1 w 104"/>
                    <a:gd name="T7" fmla="*/ 96 h 96"/>
                    <a:gd name="T8" fmla="*/ 0 w 104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04" y="96"/>
                      </a:lnTo>
                      <a:lnTo>
                        <a:pt x="1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8" name="Freeform 171"/>
                <p:cNvSpPr>
                  <a:spLocks/>
                </p:cNvSpPr>
                <p:nvPr/>
              </p:nvSpPr>
              <p:spPr bwMode="auto">
                <a:xfrm>
                  <a:off x="1172424" y="7003743"/>
                  <a:ext cx="174625" cy="152400"/>
                </a:xfrm>
                <a:custGeom>
                  <a:avLst/>
                  <a:gdLst>
                    <a:gd name="T0" fmla="*/ 0 w 110"/>
                    <a:gd name="T1" fmla="*/ 0 h 96"/>
                    <a:gd name="T2" fmla="*/ 101 w 110"/>
                    <a:gd name="T3" fmla="*/ 0 h 96"/>
                    <a:gd name="T4" fmla="*/ 110 w 110"/>
                    <a:gd name="T5" fmla="*/ 96 h 96"/>
                    <a:gd name="T6" fmla="*/ 5 w 110"/>
                    <a:gd name="T7" fmla="*/ 96 h 96"/>
                    <a:gd name="T8" fmla="*/ 0 w 11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10" y="96"/>
                      </a:lnTo>
                      <a:lnTo>
                        <a:pt x="5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9" name="Freeform 172"/>
                <p:cNvSpPr>
                  <a:spLocks/>
                </p:cNvSpPr>
                <p:nvPr/>
              </p:nvSpPr>
              <p:spPr bwMode="auto">
                <a:xfrm>
                  <a:off x="1366099" y="7003743"/>
                  <a:ext cx="180975" cy="152400"/>
                </a:xfrm>
                <a:custGeom>
                  <a:avLst/>
                  <a:gdLst>
                    <a:gd name="T0" fmla="*/ 0 w 114"/>
                    <a:gd name="T1" fmla="*/ 0 h 96"/>
                    <a:gd name="T2" fmla="*/ 101 w 114"/>
                    <a:gd name="T3" fmla="*/ 0 h 96"/>
                    <a:gd name="T4" fmla="*/ 114 w 114"/>
                    <a:gd name="T5" fmla="*/ 96 h 96"/>
                    <a:gd name="T6" fmla="*/ 9 w 114"/>
                    <a:gd name="T7" fmla="*/ 96 h 96"/>
                    <a:gd name="T8" fmla="*/ 0 w 114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14" y="96"/>
                      </a:lnTo>
                      <a:lnTo>
                        <a:pt x="9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0" name="Freeform 173"/>
                <p:cNvSpPr>
                  <a:spLocks/>
                </p:cNvSpPr>
                <p:nvPr/>
              </p:nvSpPr>
              <p:spPr bwMode="auto">
                <a:xfrm>
                  <a:off x="1558186" y="7003743"/>
                  <a:ext cx="187325" cy="152400"/>
                </a:xfrm>
                <a:custGeom>
                  <a:avLst/>
                  <a:gdLst>
                    <a:gd name="T0" fmla="*/ 0 w 118"/>
                    <a:gd name="T1" fmla="*/ 0 h 96"/>
                    <a:gd name="T2" fmla="*/ 101 w 118"/>
                    <a:gd name="T3" fmla="*/ 0 h 96"/>
                    <a:gd name="T4" fmla="*/ 118 w 118"/>
                    <a:gd name="T5" fmla="*/ 96 h 96"/>
                    <a:gd name="T6" fmla="*/ 14 w 118"/>
                    <a:gd name="T7" fmla="*/ 96 h 96"/>
                    <a:gd name="T8" fmla="*/ 0 w 118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8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18" y="96"/>
                      </a:lnTo>
                      <a:lnTo>
                        <a:pt x="14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1" name="Freeform 174"/>
                <p:cNvSpPr>
                  <a:spLocks/>
                </p:cNvSpPr>
                <p:nvPr/>
              </p:nvSpPr>
              <p:spPr bwMode="auto">
                <a:xfrm>
                  <a:off x="1751861" y="7003743"/>
                  <a:ext cx="190500" cy="152400"/>
                </a:xfrm>
                <a:custGeom>
                  <a:avLst/>
                  <a:gdLst>
                    <a:gd name="T0" fmla="*/ 0 w 120"/>
                    <a:gd name="T1" fmla="*/ 0 h 96"/>
                    <a:gd name="T2" fmla="*/ 101 w 120"/>
                    <a:gd name="T3" fmla="*/ 0 h 96"/>
                    <a:gd name="T4" fmla="*/ 120 w 120"/>
                    <a:gd name="T5" fmla="*/ 96 h 96"/>
                    <a:gd name="T6" fmla="*/ 17 w 120"/>
                    <a:gd name="T7" fmla="*/ 96 h 96"/>
                    <a:gd name="T8" fmla="*/ 0 w 12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20" y="96"/>
                      </a:lnTo>
                      <a:lnTo>
                        <a:pt x="17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2" name="Freeform 175"/>
                <p:cNvSpPr>
                  <a:spLocks/>
                </p:cNvSpPr>
                <p:nvPr/>
              </p:nvSpPr>
              <p:spPr bwMode="auto">
                <a:xfrm>
                  <a:off x="1942361" y="7003743"/>
                  <a:ext cx="200025" cy="152400"/>
                </a:xfrm>
                <a:custGeom>
                  <a:avLst/>
                  <a:gdLst>
                    <a:gd name="T0" fmla="*/ 0 w 126"/>
                    <a:gd name="T1" fmla="*/ 0 h 96"/>
                    <a:gd name="T2" fmla="*/ 101 w 126"/>
                    <a:gd name="T3" fmla="*/ 0 h 96"/>
                    <a:gd name="T4" fmla="*/ 126 w 126"/>
                    <a:gd name="T5" fmla="*/ 96 h 96"/>
                    <a:gd name="T6" fmla="*/ 21 w 126"/>
                    <a:gd name="T7" fmla="*/ 96 h 96"/>
                    <a:gd name="T8" fmla="*/ 0 w 126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26" y="96"/>
                      </a:lnTo>
                      <a:lnTo>
                        <a:pt x="21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3" name="Freeform 176"/>
                <p:cNvSpPr>
                  <a:spLocks/>
                </p:cNvSpPr>
                <p:nvPr/>
              </p:nvSpPr>
              <p:spPr bwMode="auto">
                <a:xfrm>
                  <a:off x="2136036" y="7003743"/>
                  <a:ext cx="206375" cy="152400"/>
                </a:xfrm>
                <a:custGeom>
                  <a:avLst/>
                  <a:gdLst>
                    <a:gd name="T0" fmla="*/ 0 w 130"/>
                    <a:gd name="T1" fmla="*/ 0 h 96"/>
                    <a:gd name="T2" fmla="*/ 102 w 130"/>
                    <a:gd name="T3" fmla="*/ 0 h 96"/>
                    <a:gd name="T4" fmla="*/ 130 w 130"/>
                    <a:gd name="T5" fmla="*/ 96 h 96"/>
                    <a:gd name="T6" fmla="*/ 25 w 130"/>
                    <a:gd name="T7" fmla="*/ 96 h 96"/>
                    <a:gd name="T8" fmla="*/ 0 w 13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6">
                      <a:moveTo>
                        <a:pt x="0" y="0"/>
                      </a:moveTo>
                      <a:lnTo>
                        <a:pt x="102" y="0"/>
                      </a:lnTo>
                      <a:lnTo>
                        <a:pt x="130" y="96"/>
                      </a:lnTo>
                      <a:lnTo>
                        <a:pt x="25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4" name="Freeform 177"/>
                <p:cNvSpPr>
                  <a:spLocks/>
                </p:cNvSpPr>
                <p:nvPr/>
              </p:nvSpPr>
              <p:spPr bwMode="auto">
                <a:xfrm>
                  <a:off x="2328124" y="7003743"/>
                  <a:ext cx="209550" cy="152400"/>
                </a:xfrm>
                <a:custGeom>
                  <a:avLst/>
                  <a:gdLst>
                    <a:gd name="T0" fmla="*/ 0 w 132"/>
                    <a:gd name="T1" fmla="*/ 0 h 96"/>
                    <a:gd name="T2" fmla="*/ 101 w 132"/>
                    <a:gd name="T3" fmla="*/ 0 h 96"/>
                    <a:gd name="T4" fmla="*/ 132 w 132"/>
                    <a:gd name="T5" fmla="*/ 96 h 96"/>
                    <a:gd name="T6" fmla="*/ 29 w 132"/>
                    <a:gd name="T7" fmla="*/ 96 h 96"/>
                    <a:gd name="T8" fmla="*/ 0 w 132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32" y="96"/>
                      </a:lnTo>
                      <a:lnTo>
                        <a:pt x="29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5" name="Freeform 178"/>
                <p:cNvSpPr>
                  <a:spLocks/>
                </p:cNvSpPr>
                <p:nvPr/>
              </p:nvSpPr>
              <p:spPr bwMode="auto">
                <a:xfrm>
                  <a:off x="2521799" y="7003743"/>
                  <a:ext cx="215900" cy="152400"/>
                </a:xfrm>
                <a:custGeom>
                  <a:avLst/>
                  <a:gdLst>
                    <a:gd name="T0" fmla="*/ 0 w 136"/>
                    <a:gd name="T1" fmla="*/ 0 h 96"/>
                    <a:gd name="T2" fmla="*/ 101 w 136"/>
                    <a:gd name="T3" fmla="*/ 0 h 96"/>
                    <a:gd name="T4" fmla="*/ 136 w 136"/>
                    <a:gd name="T5" fmla="*/ 96 h 96"/>
                    <a:gd name="T6" fmla="*/ 31 w 136"/>
                    <a:gd name="T7" fmla="*/ 96 h 96"/>
                    <a:gd name="T8" fmla="*/ 0 w 136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36" y="96"/>
                      </a:lnTo>
                      <a:lnTo>
                        <a:pt x="31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6" name="Freeform 179"/>
                <p:cNvSpPr>
                  <a:spLocks/>
                </p:cNvSpPr>
                <p:nvPr/>
              </p:nvSpPr>
              <p:spPr bwMode="auto">
                <a:xfrm>
                  <a:off x="2715474" y="7003743"/>
                  <a:ext cx="222250" cy="152400"/>
                </a:xfrm>
                <a:custGeom>
                  <a:avLst/>
                  <a:gdLst>
                    <a:gd name="T0" fmla="*/ 0 w 140"/>
                    <a:gd name="T1" fmla="*/ 0 h 96"/>
                    <a:gd name="T2" fmla="*/ 100 w 140"/>
                    <a:gd name="T3" fmla="*/ 0 h 96"/>
                    <a:gd name="T4" fmla="*/ 140 w 140"/>
                    <a:gd name="T5" fmla="*/ 96 h 96"/>
                    <a:gd name="T6" fmla="*/ 35 w 140"/>
                    <a:gd name="T7" fmla="*/ 96 h 96"/>
                    <a:gd name="T8" fmla="*/ 0 w 14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96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40" y="96"/>
                      </a:lnTo>
                      <a:lnTo>
                        <a:pt x="35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7" name="Freeform 180"/>
                <p:cNvSpPr>
                  <a:spLocks/>
                </p:cNvSpPr>
                <p:nvPr/>
              </p:nvSpPr>
              <p:spPr bwMode="auto">
                <a:xfrm>
                  <a:off x="2907561" y="7003743"/>
                  <a:ext cx="228600" cy="152400"/>
                </a:xfrm>
                <a:custGeom>
                  <a:avLst/>
                  <a:gdLst>
                    <a:gd name="T0" fmla="*/ 0 w 144"/>
                    <a:gd name="T1" fmla="*/ 0 h 96"/>
                    <a:gd name="T2" fmla="*/ 101 w 144"/>
                    <a:gd name="T3" fmla="*/ 0 h 96"/>
                    <a:gd name="T4" fmla="*/ 144 w 144"/>
                    <a:gd name="T5" fmla="*/ 96 h 96"/>
                    <a:gd name="T6" fmla="*/ 40 w 144"/>
                    <a:gd name="T7" fmla="*/ 96 h 96"/>
                    <a:gd name="T8" fmla="*/ 0 w 144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4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44" y="96"/>
                      </a:lnTo>
                      <a:lnTo>
                        <a:pt x="40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8" name="Freeform 181"/>
                <p:cNvSpPr>
                  <a:spLocks/>
                </p:cNvSpPr>
                <p:nvPr/>
              </p:nvSpPr>
              <p:spPr bwMode="auto">
                <a:xfrm>
                  <a:off x="3101236" y="7003743"/>
                  <a:ext cx="231775" cy="152400"/>
                </a:xfrm>
                <a:custGeom>
                  <a:avLst/>
                  <a:gdLst>
                    <a:gd name="T0" fmla="*/ 0 w 146"/>
                    <a:gd name="T1" fmla="*/ 0 h 96"/>
                    <a:gd name="T2" fmla="*/ 101 w 146"/>
                    <a:gd name="T3" fmla="*/ 0 h 96"/>
                    <a:gd name="T4" fmla="*/ 146 w 146"/>
                    <a:gd name="T5" fmla="*/ 96 h 96"/>
                    <a:gd name="T6" fmla="*/ 43 w 146"/>
                    <a:gd name="T7" fmla="*/ 96 h 96"/>
                    <a:gd name="T8" fmla="*/ 0 w 146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6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46" y="96"/>
                      </a:lnTo>
                      <a:lnTo>
                        <a:pt x="43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21" name="Rectangle 8"/>
              <p:cNvSpPr>
                <a:spLocks noChangeArrowheads="1"/>
              </p:cNvSpPr>
              <p:nvPr/>
            </p:nvSpPr>
            <p:spPr bwMode="auto">
              <a:xfrm>
                <a:off x="358877" y="5200611"/>
                <a:ext cx="2223749" cy="1189041"/>
              </a:xfrm>
              <a:prstGeom prst="rect">
                <a:avLst/>
              </a:prstGeom>
              <a:solidFill>
                <a:srgbClr val="EC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 dirty="0"/>
              </a:p>
            </p:txBody>
          </p:sp>
          <p:grpSp>
            <p:nvGrpSpPr>
              <p:cNvPr id="256" name="Group 255"/>
              <p:cNvGrpSpPr/>
              <p:nvPr/>
            </p:nvGrpSpPr>
            <p:grpSpPr>
              <a:xfrm>
                <a:off x="282500" y="5159377"/>
                <a:ext cx="2345301" cy="1274621"/>
                <a:chOff x="1888595" y="2713193"/>
                <a:chExt cx="3301391" cy="1794236"/>
              </a:xfrm>
            </p:grpSpPr>
            <p:sp>
              <p:nvSpPr>
                <p:cNvPr id="257" name="Freeform 72"/>
                <p:cNvSpPr>
                  <a:spLocks/>
                </p:cNvSpPr>
                <p:nvPr/>
              </p:nvSpPr>
              <p:spPr bwMode="auto">
                <a:xfrm>
                  <a:off x="1888595" y="2713193"/>
                  <a:ext cx="3301391" cy="1794236"/>
                </a:xfrm>
                <a:custGeom>
                  <a:avLst/>
                  <a:gdLst>
                    <a:gd name="T0" fmla="*/ 1048 w 1048"/>
                    <a:gd name="T1" fmla="*/ 548 h 569"/>
                    <a:gd name="T2" fmla="*/ 1020 w 1048"/>
                    <a:gd name="T3" fmla="*/ 569 h 569"/>
                    <a:gd name="T4" fmla="*/ 28 w 1048"/>
                    <a:gd name="T5" fmla="*/ 569 h 569"/>
                    <a:gd name="T6" fmla="*/ 0 w 1048"/>
                    <a:gd name="T7" fmla="*/ 548 h 569"/>
                    <a:gd name="T8" fmla="*/ 0 w 1048"/>
                    <a:gd name="T9" fmla="*/ 21 h 569"/>
                    <a:gd name="T10" fmla="*/ 28 w 1048"/>
                    <a:gd name="T11" fmla="*/ 0 h 569"/>
                    <a:gd name="T12" fmla="*/ 1020 w 1048"/>
                    <a:gd name="T13" fmla="*/ 0 h 569"/>
                    <a:gd name="T14" fmla="*/ 1048 w 1048"/>
                    <a:gd name="T15" fmla="*/ 21 h 569"/>
                    <a:gd name="T16" fmla="*/ 1048 w 1048"/>
                    <a:gd name="T17" fmla="*/ 548 h 5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48" h="569">
                      <a:moveTo>
                        <a:pt x="1048" y="548"/>
                      </a:moveTo>
                      <a:cubicBezTo>
                        <a:pt x="1048" y="560"/>
                        <a:pt x="1035" y="569"/>
                        <a:pt x="1020" y="569"/>
                      </a:cubicBezTo>
                      <a:cubicBezTo>
                        <a:pt x="28" y="569"/>
                        <a:pt x="28" y="569"/>
                        <a:pt x="28" y="569"/>
                      </a:cubicBezTo>
                      <a:cubicBezTo>
                        <a:pt x="13" y="569"/>
                        <a:pt x="0" y="560"/>
                        <a:pt x="0" y="548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13" y="0"/>
                        <a:pt x="28" y="0"/>
                      </a:cubicBezTo>
                      <a:cubicBezTo>
                        <a:pt x="1020" y="0"/>
                        <a:pt x="1020" y="0"/>
                        <a:pt x="1020" y="0"/>
                      </a:cubicBezTo>
                      <a:cubicBezTo>
                        <a:pt x="1035" y="0"/>
                        <a:pt x="1048" y="9"/>
                        <a:pt x="1048" y="21"/>
                      </a:cubicBezTo>
                      <a:cubicBezTo>
                        <a:pt x="1048" y="548"/>
                        <a:pt x="1048" y="548"/>
                        <a:pt x="1048" y="548"/>
                      </a:cubicBezTo>
                    </a:path>
                  </a:pathLst>
                </a:custGeom>
                <a:solidFill>
                  <a:srgbClr val="B5F7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58" name="Rectangle 77"/>
                <p:cNvSpPr>
                  <a:spLocks noChangeArrowheads="1"/>
                </p:cNvSpPr>
                <p:nvPr/>
              </p:nvSpPr>
              <p:spPr bwMode="auto">
                <a:xfrm>
                  <a:off x="2047737" y="2881694"/>
                  <a:ext cx="1023493" cy="78012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59" name="Rectangle 78"/>
                <p:cNvSpPr>
                  <a:spLocks noChangeArrowheads="1"/>
                </p:cNvSpPr>
                <p:nvPr/>
              </p:nvSpPr>
              <p:spPr bwMode="auto">
                <a:xfrm>
                  <a:off x="2047737" y="2881694"/>
                  <a:ext cx="1023493" cy="780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60" name="Rectangle 79"/>
                <p:cNvSpPr>
                  <a:spLocks noChangeArrowheads="1"/>
                </p:cNvSpPr>
                <p:nvPr/>
              </p:nvSpPr>
              <p:spPr bwMode="auto">
                <a:xfrm>
                  <a:off x="2047737" y="3143808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61" name="Rectangle 80"/>
                <p:cNvSpPr>
                  <a:spLocks noChangeArrowheads="1"/>
                </p:cNvSpPr>
                <p:nvPr/>
              </p:nvSpPr>
              <p:spPr bwMode="auto">
                <a:xfrm>
                  <a:off x="2047737" y="3143808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62" name="Rectangle 81"/>
                <p:cNvSpPr>
                  <a:spLocks noChangeArrowheads="1"/>
                </p:cNvSpPr>
                <p:nvPr/>
              </p:nvSpPr>
              <p:spPr bwMode="auto">
                <a:xfrm>
                  <a:off x="4169613" y="3143808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63" name="Rectangle 82"/>
                <p:cNvSpPr>
                  <a:spLocks noChangeArrowheads="1"/>
                </p:cNvSpPr>
                <p:nvPr/>
              </p:nvSpPr>
              <p:spPr bwMode="auto">
                <a:xfrm>
                  <a:off x="2047737" y="3368477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64" name="Rectangle 83"/>
                <p:cNvSpPr>
                  <a:spLocks noChangeArrowheads="1"/>
                </p:cNvSpPr>
                <p:nvPr/>
              </p:nvSpPr>
              <p:spPr bwMode="auto">
                <a:xfrm>
                  <a:off x="2047737" y="336847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65" name="Rectangle 84"/>
                <p:cNvSpPr>
                  <a:spLocks noChangeArrowheads="1"/>
                </p:cNvSpPr>
                <p:nvPr/>
              </p:nvSpPr>
              <p:spPr bwMode="auto">
                <a:xfrm>
                  <a:off x="3008822" y="3368477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66" name="Rectangle 85"/>
                <p:cNvSpPr>
                  <a:spLocks noChangeArrowheads="1"/>
                </p:cNvSpPr>
                <p:nvPr/>
              </p:nvSpPr>
              <p:spPr bwMode="auto">
                <a:xfrm>
                  <a:off x="3008822" y="3368477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67" name="Rectangle 86"/>
                <p:cNvSpPr>
                  <a:spLocks noChangeArrowheads="1"/>
                </p:cNvSpPr>
                <p:nvPr/>
              </p:nvSpPr>
              <p:spPr bwMode="auto">
                <a:xfrm>
                  <a:off x="4765614" y="3368477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68" name="Rectangle 87"/>
                <p:cNvSpPr>
                  <a:spLocks noChangeArrowheads="1"/>
                </p:cNvSpPr>
                <p:nvPr/>
              </p:nvSpPr>
              <p:spPr bwMode="auto">
                <a:xfrm>
                  <a:off x="2047737" y="3593146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69" name="Rectangle 88"/>
                <p:cNvSpPr>
                  <a:spLocks noChangeArrowheads="1"/>
                </p:cNvSpPr>
                <p:nvPr/>
              </p:nvSpPr>
              <p:spPr bwMode="auto">
                <a:xfrm>
                  <a:off x="2047737" y="3593146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70" name="Rectangle 89"/>
                <p:cNvSpPr>
                  <a:spLocks noChangeArrowheads="1"/>
                </p:cNvSpPr>
                <p:nvPr/>
              </p:nvSpPr>
              <p:spPr bwMode="auto">
                <a:xfrm>
                  <a:off x="4169613" y="3593146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71" name="Rectangle 90"/>
                <p:cNvSpPr>
                  <a:spLocks noChangeArrowheads="1"/>
                </p:cNvSpPr>
                <p:nvPr/>
              </p:nvSpPr>
              <p:spPr bwMode="auto">
                <a:xfrm>
                  <a:off x="2047737" y="3817815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72" name="Rectangle 91"/>
                <p:cNvSpPr>
                  <a:spLocks noChangeArrowheads="1"/>
                </p:cNvSpPr>
                <p:nvPr/>
              </p:nvSpPr>
              <p:spPr bwMode="auto">
                <a:xfrm>
                  <a:off x="2047737" y="3817815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73" name="Rectangle 92"/>
                <p:cNvSpPr>
                  <a:spLocks noChangeArrowheads="1"/>
                </p:cNvSpPr>
                <p:nvPr/>
              </p:nvSpPr>
              <p:spPr bwMode="auto">
                <a:xfrm>
                  <a:off x="3008822" y="3817815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74" name="Rectangle 93"/>
                <p:cNvSpPr>
                  <a:spLocks noChangeArrowheads="1"/>
                </p:cNvSpPr>
                <p:nvPr/>
              </p:nvSpPr>
              <p:spPr bwMode="auto">
                <a:xfrm>
                  <a:off x="3008822" y="3817815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75" name="Rectangle 94"/>
                <p:cNvSpPr>
                  <a:spLocks noChangeArrowheads="1"/>
                </p:cNvSpPr>
                <p:nvPr/>
              </p:nvSpPr>
              <p:spPr bwMode="auto">
                <a:xfrm>
                  <a:off x="4765614" y="3817815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76" name="Rectangle 95"/>
                <p:cNvSpPr>
                  <a:spLocks noChangeArrowheads="1"/>
                </p:cNvSpPr>
                <p:nvPr/>
              </p:nvSpPr>
              <p:spPr bwMode="auto">
                <a:xfrm>
                  <a:off x="2047737" y="4042486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77" name="Rectangle 96"/>
                <p:cNvSpPr>
                  <a:spLocks noChangeArrowheads="1"/>
                </p:cNvSpPr>
                <p:nvPr/>
              </p:nvSpPr>
              <p:spPr bwMode="auto">
                <a:xfrm>
                  <a:off x="2047737" y="4042486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78" name="Rectangle 97"/>
                <p:cNvSpPr>
                  <a:spLocks noChangeArrowheads="1"/>
                </p:cNvSpPr>
                <p:nvPr/>
              </p:nvSpPr>
              <p:spPr bwMode="auto">
                <a:xfrm>
                  <a:off x="4169613" y="4042486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79" name="Rectangle 98"/>
                <p:cNvSpPr>
                  <a:spLocks noChangeArrowheads="1"/>
                </p:cNvSpPr>
                <p:nvPr/>
              </p:nvSpPr>
              <p:spPr bwMode="auto">
                <a:xfrm>
                  <a:off x="2047737" y="4267155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80" name="Rectangle 99"/>
                <p:cNvSpPr>
                  <a:spLocks noChangeArrowheads="1"/>
                </p:cNvSpPr>
                <p:nvPr/>
              </p:nvSpPr>
              <p:spPr bwMode="auto">
                <a:xfrm>
                  <a:off x="2047737" y="4267155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81" name="Rectangle 100"/>
                <p:cNvSpPr>
                  <a:spLocks noChangeArrowheads="1"/>
                </p:cNvSpPr>
                <p:nvPr/>
              </p:nvSpPr>
              <p:spPr bwMode="auto">
                <a:xfrm>
                  <a:off x="3008822" y="4267155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82" name="Rectangle 101"/>
                <p:cNvSpPr>
                  <a:spLocks noChangeArrowheads="1"/>
                </p:cNvSpPr>
                <p:nvPr/>
              </p:nvSpPr>
              <p:spPr bwMode="auto">
                <a:xfrm>
                  <a:off x="3008822" y="4267155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83" name="Rectangle 102"/>
                <p:cNvSpPr>
                  <a:spLocks noChangeArrowheads="1"/>
                </p:cNvSpPr>
                <p:nvPr/>
              </p:nvSpPr>
              <p:spPr bwMode="auto">
                <a:xfrm>
                  <a:off x="4765612" y="4267155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84" name="Rectangle 110"/>
                <p:cNvSpPr>
                  <a:spLocks noChangeArrowheads="1"/>
                </p:cNvSpPr>
                <p:nvPr/>
              </p:nvSpPr>
              <p:spPr bwMode="auto">
                <a:xfrm>
                  <a:off x="2047735" y="2881694"/>
                  <a:ext cx="1023493" cy="780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85" name="Rectangle 112"/>
                <p:cNvSpPr>
                  <a:spLocks noChangeArrowheads="1"/>
                </p:cNvSpPr>
                <p:nvPr/>
              </p:nvSpPr>
              <p:spPr bwMode="auto">
                <a:xfrm>
                  <a:off x="2047735" y="3143808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86" name="Rectangle 114"/>
                <p:cNvSpPr>
                  <a:spLocks noChangeArrowheads="1"/>
                </p:cNvSpPr>
                <p:nvPr/>
              </p:nvSpPr>
              <p:spPr bwMode="auto">
                <a:xfrm>
                  <a:off x="2047735" y="336847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8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008820" y="3368479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88" name="Rectangle 118"/>
                <p:cNvSpPr>
                  <a:spLocks noChangeArrowheads="1"/>
                </p:cNvSpPr>
                <p:nvPr/>
              </p:nvSpPr>
              <p:spPr bwMode="auto">
                <a:xfrm>
                  <a:off x="2047735" y="3593148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89" name="Rectangle 120"/>
                <p:cNvSpPr>
                  <a:spLocks noChangeArrowheads="1"/>
                </p:cNvSpPr>
                <p:nvPr/>
              </p:nvSpPr>
              <p:spPr bwMode="auto">
                <a:xfrm>
                  <a:off x="2047735" y="381781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90" name="Rectangle 122"/>
                <p:cNvSpPr>
                  <a:spLocks noChangeArrowheads="1"/>
                </p:cNvSpPr>
                <p:nvPr/>
              </p:nvSpPr>
              <p:spPr bwMode="auto">
                <a:xfrm>
                  <a:off x="3008820" y="3817815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91" name="Rectangle 124"/>
                <p:cNvSpPr>
                  <a:spLocks noChangeArrowheads="1"/>
                </p:cNvSpPr>
                <p:nvPr/>
              </p:nvSpPr>
              <p:spPr bwMode="auto">
                <a:xfrm>
                  <a:off x="2047735" y="4042474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92" name="Rectangle 126"/>
                <p:cNvSpPr>
                  <a:spLocks noChangeArrowheads="1"/>
                </p:cNvSpPr>
                <p:nvPr/>
              </p:nvSpPr>
              <p:spPr bwMode="auto">
                <a:xfrm>
                  <a:off x="2047735" y="4267196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293" name="Rectangle 128"/>
                <p:cNvSpPr>
                  <a:spLocks noChangeArrowheads="1"/>
                </p:cNvSpPr>
                <p:nvPr/>
              </p:nvSpPr>
              <p:spPr bwMode="auto">
                <a:xfrm>
                  <a:off x="3008826" y="4267220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</p:grpSp>
        </p:grpSp>
        <p:grpSp>
          <p:nvGrpSpPr>
            <p:cNvPr id="370" name="Group 369"/>
            <p:cNvGrpSpPr/>
            <p:nvPr/>
          </p:nvGrpSpPr>
          <p:grpSpPr>
            <a:xfrm>
              <a:off x="4687276" y="4364369"/>
              <a:ext cx="1715232" cy="2298443"/>
              <a:chOff x="4687276" y="4364369"/>
              <a:chExt cx="1715232" cy="2298443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687276" y="4364369"/>
                <a:ext cx="1715232" cy="2298443"/>
                <a:chOff x="1871132" y="5057423"/>
                <a:chExt cx="4064000" cy="3146779"/>
              </a:xfrm>
            </p:grpSpPr>
            <p:sp>
              <p:nvSpPr>
                <p:cNvPr id="199" name="Freeform 48"/>
                <p:cNvSpPr>
                  <a:spLocks/>
                </p:cNvSpPr>
                <p:nvPr/>
              </p:nvSpPr>
              <p:spPr bwMode="auto">
                <a:xfrm>
                  <a:off x="1871132" y="5057423"/>
                  <a:ext cx="4064000" cy="3146779"/>
                </a:xfrm>
                <a:custGeom>
                  <a:avLst/>
                  <a:gdLst>
                    <a:gd name="T0" fmla="*/ 0 w 925"/>
                    <a:gd name="T1" fmla="*/ 684 h 716"/>
                    <a:gd name="T2" fmla="*/ 0 w 925"/>
                    <a:gd name="T3" fmla="*/ 33 h 716"/>
                    <a:gd name="T4" fmla="*/ 32 w 925"/>
                    <a:gd name="T5" fmla="*/ 0 h 716"/>
                    <a:gd name="T6" fmla="*/ 892 w 925"/>
                    <a:gd name="T7" fmla="*/ 0 h 716"/>
                    <a:gd name="T8" fmla="*/ 925 w 925"/>
                    <a:gd name="T9" fmla="*/ 33 h 716"/>
                    <a:gd name="T10" fmla="*/ 925 w 925"/>
                    <a:gd name="T11" fmla="*/ 684 h 716"/>
                    <a:gd name="T12" fmla="*/ 892 w 925"/>
                    <a:gd name="T13" fmla="*/ 716 h 716"/>
                    <a:gd name="T14" fmla="*/ 32 w 925"/>
                    <a:gd name="T15" fmla="*/ 716 h 716"/>
                    <a:gd name="T16" fmla="*/ 0 w 925"/>
                    <a:gd name="T17" fmla="*/ 684 h 7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25" h="716">
                      <a:moveTo>
                        <a:pt x="0" y="684"/>
                      </a:move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4" y="0"/>
                        <a:pt x="32" y="0"/>
                      </a:cubicBezTo>
                      <a:cubicBezTo>
                        <a:pt x="892" y="0"/>
                        <a:pt x="892" y="0"/>
                        <a:pt x="892" y="0"/>
                      </a:cubicBezTo>
                      <a:cubicBezTo>
                        <a:pt x="910" y="0"/>
                        <a:pt x="925" y="15"/>
                        <a:pt x="925" y="33"/>
                      </a:cubicBezTo>
                      <a:cubicBezTo>
                        <a:pt x="925" y="684"/>
                        <a:pt x="925" y="684"/>
                        <a:pt x="925" y="684"/>
                      </a:cubicBezTo>
                      <a:cubicBezTo>
                        <a:pt x="925" y="702"/>
                        <a:pt x="910" y="716"/>
                        <a:pt x="892" y="716"/>
                      </a:cubicBezTo>
                      <a:cubicBezTo>
                        <a:pt x="32" y="716"/>
                        <a:pt x="32" y="716"/>
                        <a:pt x="32" y="716"/>
                      </a:cubicBezTo>
                      <a:cubicBezTo>
                        <a:pt x="14" y="716"/>
                        <a:pt x="0" y="702"/>
                        <a:pt x="0" y="684"/>
                      </a:cubicBezTo>
                      <a:close/>
                    </a:path>
                  </a:pathLst>
                </a:custGeom>
                <a:solidFill>
                  <a:srgbClr val="25517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1893710" y="5082824"/>
                  <a:ext cx="4016023" cy="3095979"/>
                </a:xfrm>
                <a:custGeom>
                  <a:avLst/>
                  <a:gdLst>
                    <a:gd name="T0" fmla="*/ 0 w 914"/>
                    <a:gd name="T1" fmla="*/ 678 h 704"/>
                    <a:gd name="T2" fmla="*/ 0 w 914"/>
                    <a:gd name="T3" fmla="*/ 27 h 704"/>
                    <a:gd name="T4" fmla="*/ 27 w 914"/>
                    <a:gd name="T5" fmla="*/ 0 h 704"/>
                    <a:gd name="T6" fmla="*/ 887 w 914"/>
                    <a:gd name="T7" fmla="*/ 0 h 704"/>
                    <a:gd name="T8" fmla="*/ 914 w 914"/>
                    <a:gd name="T9" fmla="*/ 27 h 704"/>
                    <a:gd name="T10" fmla="*/ 914 w 914"/>
                    <a:gd name="T11" fmla="*/ 678 h 704"/>
                    <a:gd name="T12" fmla="*/ 887 w 914"/>
                    <a:gd name="T13" fmla="*/ 704 h 704"/>
                    <a:gd name="T14" fmla="*/ 27 w 914"/>
                    <a:gd name="T15" fmla="*/ 704 h 704"/>
                    <a:gd name="T16" fmla="*/ 0 w 914"/>
                    <a:gd name="T17" fmla="*/ 678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4" h="704">
                      <a:moveTo>
                        <a:pt x="0" y="678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887" y="0"/>
                        <a:pt x="887" y="0"/>
                        <a:pt x="887" y="0"/>
                      </a:cubicBezTo>
                      <a:cubicBezTo>
                        <a:pt x="902" y="0"/>
                        <a:pt x="914" y="12"/>
                        <a:pt x="914" y="27"/>
                      </a:cubicBezTo>
                      <a:cubicBezTo>
                        <a:pt x="914" y="678"/>
                        <a:pt x="914" y="678"/>
                        <a:pt x="914" y="678"/>
                      </a:cubicBezTo>
                      <a:cubicBezTo>
                        <a:pt x="914" y="692"/>
                        <a:pt x="902" y="704"/>
                        <a:pt x="887" y="704"/>
                      </a:cubicBezTo>
                      <a:cubicBezTo>
                        <a:pt x="27" y="704"/>
                        <a:pt x="27" y="704"/>
                        <a:pt x="27" y="704"/>
                      </a:cubicBezTo>
                      <a:cubicBezTo>
                        <a:pt x="12" y="704"/>
                        <a:pt x="0" y="692"/>
                        <a:pt x="0" y="678"/>
                      </a:cubicBezTo>
                      <a:close/>
                    </a:path>
                  </a:pathLst>
                </a:custGeom>
                <a:solidFill>
                  <a:srgbClr val="25517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1893710" y="5082824"/>
                  <a:ext cx="3457223" cy="1763890"/>
                </a:xfrm>
                <a:custGeom>
                  <a:avLst/>
                  <a:gdLst>
                    <a:gd name="T0" fmla="*/ 0 w 787"/>
                    <a:gd name="T1" fmla="*/ 401 h 401"/>
                    <a:gd name="T2" fmla="*/ 0 w 787"/>
                    <a:gd name="T3" fmla="*/ 27 h 401"/>
                    <a:gd name="T4" fmla="*/ 27 w 787"/>
                    <a:gd name="T5" fmla="*/ 0 h 401"/>
                    <a:gd name="T6" fmla="*/ 787 w 787"/>
                    <a:gd name="T7" fmla="*/ 0 h 401"/>
                    <a:gd name="T8" fmla="*/ 0 w 787"/>
                    <a:gd name="T9" fmla="*/ 40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7" h="401">
                      <a:moveTo>
                        <a:pt x="0" y="401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787" y="0"/>
                        <a:pt x="787" y="0"/>
                        <a:pt x="787" y="0"/>
                      </a:cubicBezTo>
                      <a:lnTo>
                        <a:pt x="0" y="401"/>
                      </a:lnTo>
                      <a:close/>
                    </a:path>
                  </a:pathLst>
                </a:custGeom>
                <a:solidFill>
                  <a:srgbClr val="25517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2" name="Oval 51"/>
                <p:cNvSpPr>
                  <a:spLocks noChangeArrowheads="1"/>
                </p:cNvSpPr>
                <p:nvPr/>
              </p:nvSpPr>
              <p:spPr bwMode="auto">
                <a:xfrm>
                  <a:off x="3826933" y="5164667"/>
                  <a:ext cx="149579" cy="146756"/>
                </a:xfrm>
                <a:prstGeom prst="ellipse">
                  <a:avLst/>
                </a:prstGeom>
                <a:solidFill>
                  <a:srgbClr val="25517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3" name="Rectangle 52"/>
                <p:cNvSpPr>
                  <a:spLocks noChangeArrowheads="1"/>
                </p:cNvSpPr>
                <p:nvPr/>
              </p:nvSpPr>
              <p:spPr bwMode="auto">
                <a:xfrm>
                  <a:off x="2254955" y="5373512"/>
                  <a:ext cx="3307644" cy="2517422"/>
                </a:xfrm>
                <a:prstGeom prst="rect">
                  <a:avLst/>
                </a:prstGeom>
                <a:solidFill>
                  <a:srgbClr val="2551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4843446" y="4595244"/>
                <a:ext cx="1401832" cy="1838754"/>
                <a:chOff x="1888595" y="2713193"/>
                <a:chExt cx="3301391" cy="1794236"/>
              </a:xfrm>
            </p:grpSpPr>
            <p:sp>
              <p:nvSpPr>
                <p:cNvPr id="333" name="Freeform 72"/>
                <p:cNvSpPr>
                  <a:spLocks/>
                </p:cNvSpPr>
                <p:nvPr/>
              </p:nvSpPr>
              <p:spPr bwMode="auto">
                <a:xfrm>
                  <a:off x="1888595" y="2713193"/>
                  <a:ext cx="3301391" cy="1794236"/>
                </a:xfrm>
                <a:custGeom>
                  <a:avLst/>
                  <a:gdLst>
                    <a:gd name="T0" fmla="*/ 1048 w 1048"/>
                    <a:gd name="T1" fmla="*/ 548 h 569"/>
                    <a:gd name="T2" fmla="*/ 1020 w 1048"/>
                    <a:gd name="T3" fmla="*/ 569 h 569"/>
                    <a:gd name="T4" fmla="*/ 28 w 1048"/>
                    <a:gd name="T5" fmla="*/ 569 h 569"/>
                    <a:gd name="T6" fmla="*/ 0 w 1048"/>
                    <a:gd name="T7" fmla="*/ 548 h 569"/>
                    <a:gd name="T8" fmla="*/ 0 w 1048"/>
                    <a:gd name="T9" fmla="*/ 21 h 569"/>
                    <a:gd name="T10" fmla="*/ 28 w 1048"/>
                    <a:gd name="T11" fmla="*/ 0 h 569"/>
                    <a:gd name="T12" fmla="*/ 1020 w 1048"/>
                    <a:gd name="T13" fmla="*/ 0 h 569"/>
                    <a:gd name="T14" fmla="*/ 1048 w 1048"/>
                    <a:gd name="T15" fmla="*/ 21 h 569"/>
                    <a:gd name="T16" fmla="*/ 1048 w 1048"/>
                    <a:gd name="T17" fmla="*/ 548 h 5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48" h="569">
                      <a:moveTo>
                        <a:pt x="1048" y="548"/>
                      </a:moveTo>
                      <a:cubicBezTo>
                        <a:pt x="1048" y="560"/>
                        <a:pt x="1035" y="569"/>
                        <a:pt x="1020" y="569"/>
                      </a:cubicBezTo>
                      <a:cubicBezTo>
                        <a:pt x="28" y="569"/>
                        <a:pt x="28" y="569"/>
                        <a:pt x="28" y="569"/>
                      </a:cubicBezTo>
                      <a:cubicBezTo>
                        <a:pt x="13" y="569"/>
                        <a:pt x="0" y="560"/>
                        <a:pt x="0" y="548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13" y="0"/>
                        <a:pt x="28" y="0"/>
                      </a:cubicBezTo>
                      <a:cubicBezTo>
                        <a:pt x="1020" y="0"/>
                        <a:pt x="1020" y="0"/>
                        <a:pt x="1020" y="0"/>
                      </a:cubicBezTo>
                      <a:cubicBezTo>
                        <a:pt x="1035" y="0"/>
                        <a:pt x="1048" y="9"/>
                        <a:pt x="1048" y="21"/>
                      </a:cubicBezTo>
                      <a:cubicBezTo>
                        <a:pt x="1048" y="548"/>
                        <a:pt x="1048" y="548"/>
                        <a:pt x="1048" y="548"/>
                      </a:cubicBezTo>
                    </a:path>
                  </a:pathLst>
                </a:custGeom>
                <a:solidFill>
                  <a:srgbClr val="B5F7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34" name="Rectangle 77"/>
                <p:cNvSpPr>
                  <a:spLocks noChangeArrowheads="1"/>
                </p:cNvSpPr>
                <p:nvPr/>
              </p:nvSpPr>
              <p:spPr bwMode="auto">
                <a:xfrm>
                  <a:off x="2047737" y="2881694"/>
                  <a:ext cx="1023493" cy="78012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35" name="Rectangle 78"/>
                <p:cNvSpPr>
                  <a:spLocks noChangeArrowheads="1"/>
                </p:cNvSpPr>
                <p:nvPr/>
              </p:nvSpPr>
              <p:spPr bwMode="auto">
                <a:xfrm>
                  <a:off x="2047737" y="2881694"/>
                  <a:ext cx="1023493" cy="780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36" name="Rectangle 79"/>
                <p:cNvSpPr>
                  <a:spLocks noChangeArrowheads="1"/>
                </p:cNvSpPr>
                <p:nvPr/>
              </p:nvSpPr>
              <p:spPr bwMode="auto">
                <a:xfrm>
                  <a:off x="2047737" y="3143808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37" name="Rectangle 80"/>
                <p:cNvSpPr>
                  <a:spLocks noChangeArrowheads="1"/>
                </p:cNvSpPr>
                <p:nvPr/>
              </p:nvSpPr>
              <p:spPr bwMode="auto">
                <a:xfrm>
                  <a:off x="2047737" y="3143808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38" name="Rectangle 81"/>
                <p:cNvSpPr>
                  <a:spLocks noChangeArrowheads="1"/>
                </p:cNvSpPr>
                <p:nvPr/>
              </p:nvSpPr>
              <p:spPr bwMode="auto">
                <a:xfrm>
                  <a:off x="4169613" y="3143808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39" name="Rectangle 82"/>
                <p:cNvSpPr>
                  <a:spLocks noChangeArrowheads="1"/>
                </p:cNvSpPr>
                <p:nvPr/>
              </p:nvSpPr>
              <p:spPr bwMode="auto">
                <a:xfrm>
                  <a:off x="2047737" y="3368477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40" name="Rectangle 83"/>
                <p:cNvSpPr>
                  <a:spLocks noChangeArrowheads="1"/>
                </p:cNvSpPr>
                <p:nvPr/>
              </p:nvSpPr>
              <p:spPr bwMode="auto">
                <a:xfrm>
                  <a:off x="2047737" y="336847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41" name="Rectangle 84"/>
                <p:cNvSpPr>
                  <a:spLocks noChangeArrowheads="1"/>
                </p:cNvSpPr>
                <p:nvPr/>
              </p:nvSpPr>
              <p:spPr bwMode="auto">
                <a:xfrm>
                  <a:off x="3008822" y="3368477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42" name="Rectangle 85"/>
                <p:cNvSpPr>
                  <a:spLocks noChangeArrowheads="1"/>
                </p:cNvSpPr>
                <p:nvPr/>
              </p:nvSpPr>
              <p:spPr bwMode="auto">
                <a:xfrm>
                  <a:off x="3008822" y="3368477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43" name="Rectangle 86"/>
                <p:cNvSpPr>
                  <a:spLocks noChangeArrowheads="1"/>
                </p:cNvSpPr>
                <p:nvPr/>
              </p:nvSpPr>
              <p:spPr bwMode="auto">
                <a:xfrm>
                  <a:off x="4765614" y="3368477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44" name="Rectangle 87"/>
                <p:cNvSpPr>
                  <a:spLocks noChangeArrowheads="1"/>
                </p:cNvSpPr>
                <p:nvPr/>
              </p:nvSpPr>
              <p:spPr bwMode="auto">
                <a:xfrm>
                  <a:off x="2047737" y="3593146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45" name="Rectangle 88"/>
                <p:cNvSpPr>
                  <a:spLocks noChangeArrowheads="1"/>
                </p:cNvSpPr>
                <p:nvPr/>
              </p:nvSpPr>
              <p:spPr bwMode="auto">
                <a:xfrm>
                  <a:off x="2047737" y="3593146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46" name="Rectangle 89"/>
                <p:cNvSpPr>
                  <a:spLocks noChangeArrowheads="1"/>
                </p:cNvSpPr>
                <p:nvPr/>
              </p:nvSpPr>
              <p:spPr bwMode="auto">
                <a:xfrm>
                  <a:off x="4169613" y="3593146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47" name="Rectangle 90"/>
                <p:cNvSpPr>
                  <a:spLocks noChangeArrowheads="1"/>
                </p:cNvSpPr>
                <p:nvPr/>
              </p:nvSpPr>
              <p:spPr bwMode="auto">
                <a:xfrm>
                  <a:off x="2047737" y="3817815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48" name="Rectangle 91"/>
                <p:cNvSpPr>
                  <a:spLocks noChangeArrowheads="1"/>
                </p:cNvSpPr>
                <p:nvPr/>
              </p:nvSpPr>
              <p:spPr bwMode="auto">
                <a:xfrm>
                  <a:off x="2047737" y="3817815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49" name="Rectangle 92"/>
                <p:cNvSpPr>
                  <a:spLocks noChangeArrowheads="1"/>
                </p:cNvSpPr>
                <p:nvPr/>
              </p:nvSpPr>
              <p:spPr bwMode="auto">
                <a:xfrm>
                  <a:off x="3008822" y="3817815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50" name="Rectangle 93"/>
                <p:cNvSpPr>
                  <a:spLocks noChangeArrowheads="1"/>
                </p:cNvSpPr>
                <p:nvPr/>
              </p:nvSpPr>
              <p:spPr bwMode="auto">
                <a:xfrm>
                  <a:off x="3008822" y="3817815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51" name="Rectangle 94"/>
                <p:cNvSpPr>
                  <a:spLocks noChangeArrowheads="1"/>
                </p:cNvSpPr>
                <p:nvPr/>
              </p:nvSpPr>
              <p:spPr bwMode="auto">
                <a:xfrm>
                  <a:off x="4765614" y="3817815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52" name="Rectangle 95"/>
                <p:cNvSpPr>
                  <a:spLocks noChangeArrowheads="1"/>
                </p:cNvSpPr>
                <p:nvPr/>
              </p:nvSpPr>
              <p:spPr bwMode="auto">
                <a:xfrm>
                  <a:off x="2047737" y="4042486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53" name="Rectangle 96"/>
                <p:cNvSpPr>
                  <a:spLocks noChangeArrowheads="1"/>
                </p:cNvSpPr>
                <p:nvPr/>
              </p:nvSpPr>
              <p:spPr bwMode="auto">
                <a:xfrm>
                  <a:off x="2047737" y="4042486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54" name="Rectangle 97"/>
                <p:cNvSpPr>
                  <a:spLocks noChangeArrowheads="1"/>
                </p:cNvSpPr>
                <p:nvPr/>
              </p:nvSpPr>
              <p:spPr bwMode="auto">
                <a:xfrm>
                  <a:off x="4169613" y="4042486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55" name="Rectangle 98"/>
                <p:cNvSpPr>
                  <a:spLocks noChangeArrowheads="1"/>
                </p:cNvSpPr>
                <p:nvPr/>
              </p:nvSpPr>
              <p:spPr bwMode="auto">
                <a:xfrm>
                  <a:off x="2047737" y="4267155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56" name="Rectangle 99"/>
                <p:cNvSpPr>
                  <a:spLocks noChangeArrowheads="1"/>
                </p:cNvSpPr>
                <p:nvPr/>
              </p:nvSpPr>
              <p:spPr bwMode="auto">
                <a:xfrm>
                  <a:off x="2047737" y="4267155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57" name="Rectangle 100"/>
                <p:cNvSpPr>
                  <a:spLocks noChangeArrowheads="1"/>
                </p:cNvSpPr>
                <p:nvPr/>
              </p:nvSpPr>
              <p:spPr bwMode="auto">
                <a:xfrm>
                  <a:off x="3008822" y="4267155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58" name="Rectangle 101"/>
                <p:cNvSpPr>
                  <a:spLocks noChangeArrowheads="1"/>
                </p:cNvSpPr>
                <p:nvPr/>
              </p:nvSpPr>
              <p:spPr bwMode="auto">
                <a:xfrm>
                  <a:off x="3008822" y="4267155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59" name="Rectangle 102"/>
                <p:cNvSpPr>
                  <a:spLocks noChangeArrowheads="1"/>
                </p:cNvSpPr>
                <p:nvPr/>
              </p:nvSpPr>
              <p:spPr bwMode="auto">
                <a:xfrm>
                  <a:off x="4765612" y="4267155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60" name="Rectangle 110"/>
                <p:cNvSpPr>
                  <a:spLocks noChangeArrowheads="1"/>
                </p:cNvSpPr>
                <p:nvPr/>
              </p:nvSpPr>
              <p:spPr bwMode="auto">
                <a:xfrm>
                  <a:off x="2047735" y="2881694"/>
                  <a:ext cx="1023493" cy="780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61" name="Rectangle 112"/>
                <p:cNvSpPr>
                  <a:spLocks noChangeArrowheads="1"/>
                </p:cNvSpPr>
                <p:nvPr/>
              </p:nvSpPr>
              <p:spPr bwMode="auto">
                <a:xfrm>
                  <a:off x="2047735" y="3143808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62" name="Rectangle 114"/>
                <p:cNvSpPr>
                  <a:spLocks noChangeArrowheads="1"/>
                </p:cNvSpPr>
                <p:nvPr/>
              </p:nvSpPr>
              <p:spPr bwMode="auto">
                <a:xfrm>
                  <a:off x="2047735" y="336847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63" name="Rectangle 116"/>
                <p:cNvSpPr>
                  <a:spLocks noChangeArrowheads="1"/>
                </p:cNvSpPr>
                <p:nvPr/>
              </p:nvSpPr>
              <p:spPr bwMode="auto">
                <a:xfrm>
                  <a:off x="3008820" y="3368479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64" name="Rectangle 118"/>
                <p:cNvSpPr>
                  <a:spLocks noChangeArrowheads="1"/>
                </p:cNvSpPr>
                <p:nvPr/>
              </p:nvSpPr>
              <p:spPr bwMode="auto">
                <a:xfrm>
                  <a:off x="2047735" y="3593148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65" name="Rectangle 120"/>
                <p:cNvSpPr>
                  <a:spLocks noChangeArrowheads="1"/>
                </p:cNvSpPr>
                <p:nvPr/>
              </p:nvSpPr>
              <p:spPr bwMode="auto">
                <a:xfrm>
                  <a:off x="2047735" y="381781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66" name="Rectangle 122"/>
                <p:cNvSpPr>
                  <a:spLocks noChangeArrowheads="1"/>
                </p:cNvSpPr>
                <p:nvPr/>
              </p:nvSpPr>
              <p:spPr bwMode="auto">
                <a:xfrm>
                  <a:off x="3008820" y="3817815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67" name="Rectangle 124"/>
                <p:cNvSpPr>
                  <a:spLocks noChangeArrowheads="1"/>
                </p:cNvSpPr>
                <p:nvPr/>
              </p:nvSpPr>
              <p:spPr bwMode="auto">
                <a:xfrm>
                  <a:off x="2047735" y="4042474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68" name="Rectangle 126"/>
                <p:cNvSpPr>
                  <a:spLocks noChangeArrowheads="1"/>
                </p:cNvSpPr>
                <p:nvPr/>
              </p:nvSpPr>
              <p:spPr bwMode="auto">
                <a:xfrm>
                  <a:off x="2047735" y="4267196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369" name="Rectangle 128"/>
                <p:cNvSpPr>
                  <a:spLocks noChangeArrowheads="1"/>
                </p:cNvSpPr>
                <p:nvPr/>
              </p:nvSpPr>
              <p:spPr bwMode="auto">
                <a:xfrm>
                  <a:off x="3008826" y="4267220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</p:grpSp>
        </p:grpSp>
        <p:grpSp>
          <p:nvGrpSpPr>
            <p:cNvPr id="372" name="Group 371"/>
            <p:cNvGrpSpPr/>
            <p:nvPr/>
          </p:nvGrpSpPr>
          <p:grpSpPr>
            <a:xfrm>
              <a:off x="4111949" y="5991301"/>
              <a:ext cx="979037" cy="1628278"/>
              <a:chOff x="4111949" y="5991301"/>
              <a:chExt cx="979037" cy="1628278"/>
            </a:xfrm>
          </p:grpSpPr>
          <p:sp>
            <p:nvSpPr>
              <p:cNvPr id="18" name="Freeform 27"/>
              <p:cNvSpPr>
                <a:spLocks noEditPoints="1"/>
              </p:cNvSpPr>
              <p:nvPr/>
            </p:nvSpPr>
            <p:spPr bwMode="auto">
              <a:xfrm>
                <a:off x="4111949" y="5991301"/>
                <a:ext cx="979037" cy="1628278"/>
              </a:xfrm>
              <a:custGeom>
                <a:avLst/>
                <a:gdLst>
                  <a:gd name="T0" fmla="*/ 477 w 602"/>
                  <a:gd name="T1" fmla="*/ 0 h 1003"/>
                  <a:gd name="T2" fmla="*/ 124 w 602"/>
                  <a:gd name="T3" fmla="*/ 0 h 1003"/>
                  <a:gd name="T4" fmla="*/ 0 w 602"/>
                  <a:gd name="T5" fmla="*/ 125 h 1003"/>
                  <a:gd name="T6" fmla="*/ 0 w 602"/>
                  <a:gd name="T7" fmla="*/ 879 h 1003"/>
                  <a:gd name="T8" fmla="*/ 124 w 602"/>
                  <a:gd name="T9" fmla="*/ 1003 h 1003"/>
                  <a:gd name="T10" fmla="*/ 477 w 602"/>
                  <a:gd name="T11" fmla="*/ 1003 h 1003"/>
                  <a:gd name="T12" fmla="*/ 602 w 602"/>
                  <a:gd name="T13" fmla="*/ 879 h 1003"/>
                  <a:gd name="T14" fmla="*/ 602 w 602"/>
                  <a:gd name="T15" fmla="*/ 125 h 1003"/>
                  <a:gd name="T16" fmla="*/ 477 w 602"/>
                  <a:gd name="T17" fmla="*/ 0 h 1003"/>
                  <a:gd name="T18" fmla="*/ 210 w 602"/>
                  <a:gd name="T19" fmla="*/ 43 h 1003"/>
                  <a:gd name="T20" fmla="*/ 392 w 602"/>
                  <a:gd name="T21" fmla="*/ 43 h 1003"/>
                  <a:gd name="T22" fmla="*/ 401 w 602"/>
                  <a:gd name="T23" fmla="*/ 52 h 1003"/>
                  <a:gd name="T24" fmla="*/ 392 w 602"/>
                  <a:gd name="T25" fmla="*/ 61 h 1003"/>
                  <a:gd name="T26" fmla="*/ 210 w 602"/>
                  <a:gd name="T27" fmla="*/ 61 h 1003"/>
                  <a:gd name="T28" fmla="*/ 201 w 602"/>
                  <a:gd name="T29" fmla="*/ 52 h 1003"/>
                  <a:gd name="T30" fmla="*/ 210 w 602"/>
                  <a:gd name="T31" fmla="*/ 43 h 1003"/>
                  <a:gd name="T32" fmla="*/ 301 w 602"/>
                  <a:gd name="T33" fmla="*/ 977 h 1003"/>
                  <a:gd name="T34" fmla="*/ 270 w 602"/>
                  <a:gd name="T35" fmla="*/ 947 h 1003"/>
                  <a:gd name="T36" fmla="*/ 301 w 602"/>
                  <a:gd name="T37" fmla="*/ 916 h 1003"/>
                  <a:gd name="T38" fmla="*/ 331 w 602"/>
                  <a:gd name="T39" fmla="*/ 947 h 1003"/>
                  <a:gd name="T40" fmla="*/ 301 w 602"/>
                  <a:gd name="T41" fmla="*/ 977 h 1003"/>
                  <a:gd name="T42" fmla="*/ 549 w 602"/>
                  <a:gd name="T43" fmla="*/ 892 h 1003"/>
                  <a:gd name="T44" fmla="*/ 547 w 602"/>
                  <a:gd name="T45" fmla="*/ 894 h 1003"/>
                  <a:gd name="T46" fmla="*/ 54 w 602"/>
                  <a:gd name="T47" fmla="*/ 894 h 1003"/>
                  <a:gd name="T48" fmla="*/ 53 w 602"/>
                  <a:gd name="T49" fmla="*/ 892 h 1003"/>
                  <a:gd name="T50" fmla="*/ 53 w 602"/>
                  <a:gd name="T51" fmla="*/ 102 h 1003"/>
                  <a:gd name="T52" fmla="*/ 54 w 602"/>
                  <a:gd name="T53" fmla="*/ 100 h 1003"/>
                  <a:gd name="T54" fmla="*/ 547 w 602"/>
                  <a:gd name="T55" fmla="*/ 100 h 1003"/>
                  <a:gd name="T56" fmla="*/ 549 w 602"/>
                  <a:gd name="T57" fmla="*/ 102 h 1003"/>
                  <a:gd name="T58" fmla="*/ 549 w 602"/>
                  <a:gd name="T59" fmla="*/ 892 h 1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2" h="1003">
                    <a:moveTo>
                      <a:pt x="477" y="0"/>
                    </a:moveTo>
                    <a:cubicBezTo>
                      <a:pt x="124" y="0"/>
                      <a:pt x="124" y="0"/>
                      <a:pt x="124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879"/>
                      <a:pt x="0" y="879"/>
                      <a:pt x="0" y="879"/>
                    </a:cubicBezTo>
                    <a:cubicBezTo>
                      <a:pt x="0" y="947"/>
                      <a:pt x="56" y="1003"/>
                      <a:pt x="124" y="1003"/>
                    </a:cubicBezTo>
                    <a:cubicBezTo>
                      <a:pt x="477" y="1003"/>
                      <a:pt x="477" y="1003"/>
                      <a:pt x="477" y="1003"/>
                    </a:cubicBezTo>
                    <a:cubicBezTo>
                      <a:pt x="546" y="1003"/>
                      <a:pt x="602" y="947"/>
                      <a:pt x="602" y="879"/>
                    </a:cubicBezTo>
                    <a:cubicBezTo>
                      <a:pt x="602" y="125"/>
                      <a:pt x="602" y="125"/>
                      <a:pt x="602" y="125"/>
                    </a:cubicBezTo>
                    <a:cubicBezTo>
                      <a:pt x="602" y="56"/>
                      <a:pt x="546" y="0"/>
                      <a:pt x="477" y="0"/>
                    </a:cubicBezTo>
                    <a:close/>
                    <a:moveTo>
                      <a:pt x="210" y="43"/>
                    </a:moveTo>
                    <a:cubicBezTo>
                      <a:pt x="392" y="43"/>
                      <a:pt x="392" y="43"/>
                      <a:pt x="392" y="43"/>
                    </a:cubicBezTo>
                    <a:cubicBezTo>
                      <a:pt x="397" y="43"/>
                      <a:pt x="401" y="47"/>
                      <a:pt x="401" y="52"/>
                    </a:cubicBezTo>
                    <a:cubicBezTo>
                      <a:pt x="401" y="57"/>
                      <a:pt x="397" y="61"/>
                      <a:pt x="392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205" y="61"/>
                      <a:pt x="201" y="57"/>
                      <a:pt x="201" y="52"/>
                    </a:cubicBezTo>
                    <a:cubicBezTo>
                      <a:pt x="201" y="47"/>
                      <a:pt x="205" y="43"/>
                      <a:pt x="210" y="43"/>
                    </a:cubicBezTo>
                    <a:close/>
                    <a:moveTo>
                      <a:pt x="301" y="977"/>
                    </a:moveTo>
                    <a:cubicBezTo>
                      <a:pt x="284" y="977"/>
                      <a:pt x="270" y="964"/>
                      <a:pt x="270" y="947"/>
                    </a:cubicBezTo>
                    <a:cubicBezTo>
                      <a:pt x="270" y="930"/>
                      <a:pt x="284" y="916"/>
                      <a:pt x="301" y="916"/>
                    </a:cubicBezTo>
                    <a:cubicBezTo>
                      <a:pt x="318" y="916"/>
                      <a:pt x="331" y="930"/>
                      <a:pt x="331" y="947"/>
                    </a:cubicBezTo>
                    <a:cubicBezTo>
                      <a:pt x="331" y="964"/>
                      <a:pt x="318" y="977"/>
                      <a:pt x="301" y="977"/>
                    </a:cubicBezTo>
                    <a:close/>
                    <a:moveTo>
                      <a:pt x="549" y="892"/>
                    </a:moveTo>
                    <a:cubicBezTo>
                      <a:pt x="549" y="893"/>
                      <a:pt x="548" y="894"/>
                      <a:pt x="547" y="894"/>
                    </a:cubicBezTo>
                    <a:cubicBezTo>
                      <a:pt x="54" y="894"/>
                      <a:pt x="54" y="894"/>
                      <a:pt x="54" y="894"/>
                    </a:cubicBezTo>
                    <a:cubicBezTo>
                      <a:pt x="54" y="894"/>
                      <a:pt x="53" y="893"/>
                      <a:pt x="53" y="892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1"/>
                      <a:pt x="54" y="100"/>
                      <a:pt x="54" y="100"/>
                    </a:cubicBezTo>
                    <a:cubicBezTo>
                      <a:pt x="547" y="100"/>
                      <a:pt x="547" y="100"/>
                      <a:pt x="547" y="100"/>
                    </a:cubicBezTo>
                    <a:cubicBezTo>
                      <a:pt x="548" y="100"/>
                      <a:pt x="549" y="101"/>
                      <a:pt x="549" y="102"/>
                    </a:cubicBezTo>
                    <a:lnTo>
                      <a:pt x="549" y="892"/>
                    </a:lnTo>
                    <a:close/>
                  </a:path>
                </a:pathLst>
              </a:custGeom>
              <a:solidFill>
                <a:srgbClr val="25517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371" name="Group 370"/>
              <p:cNvGrpSpPr/>
              <p:nvPr/>
            </p:nvGrpSpPr>
            <p:grpSpPr>
              <a:xfrm>
                <a:off x="4198244" y="6146037"/>
                <a:ext cx="824537" cy="1296073"/>
                <a:chOff x="4198244" y="6146037"/>
                <a:chExt cx="824537" cy="1296073"/>
              </a:xfrm>
            </p:grpSpPr>
            <p:sp>
              <p:nvSpPr>
                <p:cNvPr id="19" name="Freeform 28"/>
                <p:cNvSpPr>
                  <a:spLocks/>
                </p:cNvSpPr>
                <p:nvPr/>
              </p:nvSpPr>
              <p:spPr bwMode="auto">
                <a:xfrm>
                  <a:off x="4218255" y="6153981"/>
                  <a:ext cx="804526" cy="1288129"/>
                </a:xfrm>
                <a:custGeom>
                  <a:avLst/>
                  <a:gdLst>
                    <a:gd name="T0" fmla="*/ 494 w 496"/>
                    <a:gd name="T1" fmla="*/ 0 h 794"/>
                    <a:gd name="T2" fmla="*/ 1 w 496"/>
                    <a:gd name="T3" fmla="*/ 0 h 794"/>
                    <a:gd name="T4" fmla="*/ 0 w 496"/>
                    <a:gd name="T5" fmla="*/ 2 h 794"/>
                    <a:gd name="T6" fmla="*/ 0 w 496"/>
                    <a:gd name="T7" fmla="*/ 792 h 794"/>
                    <a:gd name="T8" fmla="*/ 1 w 496"/>
                    <a:gd name="T9" fmla="*/ 794 h 794"/>
                    <a:gd name="T10" fmla="*/ 494 w 496"/>
                    <a:gd name="T11" fmla="*/ 794 h 794"/>
                    <a:gd name="T12" fmla="*/ 496 w 496"/>
                    <a:gd name="T13" fmla="*/ 792 h 794"/>
                    <a:gd name="T14" fmla="*/ 496 w 496"/>
                    <a:gd name="T15" fmla="*/ 2 h 794"/>
                    <a:gd name="T16" fmla="*/ 494 w 496"/>
                    <a:gd name="T17" fmla="*/ 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6" h="794">
                      <a:moveTo>
                        <a:pt x="494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792"/>
                        <a:pt x="0" y="792"/>
                        <a:pt x="0" y="792"/>
                      </a:cubicBezTo>
                      <a:cubicBezTo>
                        <a:pt x="0" y="793"/>
                        <a:pt x="1" y="794"/>
                        <a:pt x="1" y="794"/>
                      </a:cubicBezTo>
                      <a:cubicBezTo>
                        <a:pt x="494" y="794"/>
                        <a:pt x="494" y="794"/>
                        <a:pt x="494" y="794"/>
                      </a:cubicBezTo>
                      <a:cubicBezTo>
                        <a:pt x="495" y="794"/>
                        <a:pt x="496" y="793"/>
                        <a:pt x="496" y="792"/>
                      </a:cubicBezTo>
                      <a:cubicBezTo>
                        <a:pt x="496" y="2"/>
                        <a:pt x="496" y="2"/>
                        <a:pt x="496" y="2"/>
                      </a:cubicBezTo>
                      <a:cubicBezTo>
                        <a:pt x="496" y="1"/>
                        <a:pt x="495" y="0"/>
                        <a:pt x="49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625620"/>
                  <a:endParaRPr lang="en-US" sz="3200" dirty="0">
                    <a:solidFill>
                      <a:srgbClr val="44494E"/>
                    </a:solidFill>
                  </a:endParaRPr>
                </a:p>
              </p:txBody>
            </p:sp>
            <p:grpSp>
              <p:nvGrpSpPr>
                <p:cNvPr id="294" name="Group 293"/>
                <p:cNvGrpSpPr/>
                <p:nvPr/>
              </p:nvGrpSpPr>
              <p:grpSpPr>
                <a:xfrm>
                  <a:off x="4198244" y="6146037"/>
                  <a:ext cx="807940" cy="1296073"/>
                  <a:chOff x="1888595" y="2713193"/>
                  <a:chExt cx="3301391" cy="1794236"/>
                </a:xfrm>
              </p:grpSpPr>
              <p:sp>
                <p:nvSpPr>
                  <p:cNvPr id="295" name="Freeform 72"/>
                  <p:cNvSpPr>
                    <a:spLocks/>
                  </p:cNvSpPr>
                  <p:nvPr/>
                </p:nvSpPr>
                <p:spPr bwMode="auto">
                  <a:xfrm>
                    <a:off x="1888595" y="2713193"/>
                    <a:ext cx="3301391" cy="1794236"/>
                  </a:xfrm>
                  <a:custGeom>
                    <a:avLst/>
                    <a:gdLst>
                      <a:gd name="T0" fmla="*/ 1048 w 1048"/>
                      <a:gd name="T1" fmla="*/ 548 h 569"/>
                      <a:gd name="T2" fmla="*/ 1020 w 1048"/>
                      <a:gd name="T3" fmla="*/ 569 h 569"/>
                      <a:gd name="T4" fmla="*/ 28 w 1048"/>
                      <a:gd name="T5" fmla="*/ 569 h 569"/>
                      <a:gd name="T6" fmla="*/ 0 w 1048"/>
                      <a:gd name="T7" fmla="*/ 548 h 569"/>
                      <a:gd name="T8" fmla="*/ 0 w 1048"/>
                      <a:gd name="T9" fmla="*/ 21 h 569"/>
                      <a:gd name="T10" fmla="*/ 28 w 1048"/>
                      <a:gd name="T11" fmla="*/ 0 h 569"/>
                      <a:gd name="T12" fmla="*/ 1020 w 1048"/>
                      <a:gd name="T13" fmla="*/ 0 h 569"/>
                      <a:gd name="T14" fmla="*/ 1048 w 1048"/>
                      <a:gd name="T15" fmla="*/ 21 h 569"/>
                      <a:gd name="T16" fmla="*/ 1048 w 1048"/>
                      <a:gd name="T17" fmla="*/ 548 h 5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48" h="569">
                        <a:moveTo>
                          <a:pt x="1048" y="548"/>
                        </a:moveTo>
                        <a:cubicBezTo>
                          <a:pt x="1048" y="560"/>
                          <a:pt x="1035" y="569"/>
                          <a:pt x="1020" y="569"/>
                        </a:cubicBezTo>
                        <a:cubicBezTo>
                          <a:pt x="28" y="569"/>
                          <a:pt x="28" y="569"/>
                          <a:pt x="28" y="569"/>
                        </a:cubicBezTo>
                        <a:cubicBezTo>
                          <a:pt x="13" y="569"/>
                          <a:pt x="0" y="560"/>
                          <a:pt x="0" y="548"/>
                        </a:cubicBezTo>
                        <a:cubicBezTo>
                          <a:pt x="0" y="21"/>
                          <a:pt x="0" y="21"/>
                          <a:pt x="0" y="21"/>
                        </a:cubicBezTo>
                        <a:cubicBezTo>
                          <a:pt x="0" y="9"/>
                          <a:pt x="13" y="0"/>
                          <a:pt x="28" y="0"/>
                        </a:cubicBezTo>
                        <a:cubicBezTo>
                          <a:pt x="1020" y="0"/>
                          <a:pt x="1020" y="0"/>
                          <a:pt x="1020" y="0"/>
                        </a:cubicBezTo>
                        <a:cubicBezTo>
                          <a:pt x="1035" y="0"/>
                          <a:pt x="1048" y="9"/>
                          <a:pt x="1048" y="21"/>
                        </a:cubicBezTo>
                        <a:cubicBezTo>
                          <a:pt x="1048" y="548"/>
                          <a:pt x="1048" y="548"/>
                          <a:pt x="1048" y="548"/>
                        </a:cubicBezTo>
                      </a:path>
                    </a:pathLst>
                  </a:custGeom>
                  <a:solidFill>
                    <a:srgbClr val="B5F7E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296" name="Rectangle 77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2881694"/>
                    <a:ext cx="1023493" cy="78012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297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2881694"/>
                    <a:ext cx="1023493" cy="780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298" name="Rectangle 79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3143808"/>
                    <a:ext cx="1981461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299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3143808"/>
                    <a:ext cx="1981461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00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4169613" y="3143808"/>
                    <a:ext cx="858113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01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3368477"/>
                    <a:ext cx="789464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02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3368477"/>
                    <a:ext cx="78946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03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008822" y="3368477"/>
                    <a:ext cx="1591407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04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008822" y="3368477"/>
                    <a:ext cx="1591407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05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4765614" y="3368477"/>
                    <a:ext cx="252754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06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3593146"/>
                    <a:ext cx="1981461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07" name="Rectangle 88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3593146"/>
                    <a:ext cx="1981461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08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4169613" y="3593146"/>
                    <a:ext cx="858113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09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3817815"/>
                    <a:ext cx="789464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10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3817815"/>
                    <a:ext cx="78946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11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008822" y="3817815"/>
                    <a:ext cx="1591407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12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008822" y="3817815"/>
                    <a:ext cx="1591407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13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4765614" y="3817815"/>
                    <a:ext cx="252754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14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4042486"/>
                    <a:ext cx="1981461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15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4042486"/>
                    <a:ext cx="1981461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16" name="Rectangle 97"/>
                  <p:cNvSpPr>
                    <a:spLocks noChangeArrowheads="1"/>
                  </p:cNvSpPr>
                  <p:nvPr/>
                </p:nvSpPr>
                <p:spPr bwMode="auto">
                  <a:xfrm>
                    <a:off x="4169613" y="4042486"/>
                    <a:ext cx="858113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17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4267155"/>
                    <a:ext cx="789464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1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4267155"/>
                    <a:ext cx="78946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19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008822" y="4267155"/>
                    <a:ext cx="1591407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20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3008822" y="4267155"/>
                    <a:ext cx="1591407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2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4765612" y="4267155"/>
                    <a:ext cx="252754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22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2047735" y="2881694"/>
                    <a:ext cx="1023493" cy="780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23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047735" y="3143808"/>
                    <a:ext cx="149155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24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2047735" y="3368477"/>
                    <a:ext cx="78946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25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08820" y="3368479"/>
                    <a:ext cx="530469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26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2047735" y="3593148"/>
                    <a:ext cx="149155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27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2047735" y="3817817"/>
                    <a:ext cx="78946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2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3008820" y="3817815"/>
                    <a:ext cx="530469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2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2047735" y="4042474"/>
                    <a:ext cx="149155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30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2047735" y="4267196"/>
                    <a:ext cx="78946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331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3008826" y="4267220"/>
                    <a:ext cx="530469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</p:grpSp>
          </p:grpSp>
        </p:grpSp>
      </p:grpSp>
      <p:pic>
        <p:nvPicPr>
          <p:cNvPr id="375" name="Picture 37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885621"/>
            <a:ext cx="588871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53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69490" y="1705487"/>
            <a:ext cx="12573890" cy="116599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@media rule in Bootstrap 3, you can have a different layout for all screens, including tablet, mobile, and desktops. </a:t>
            </a:r>
          </a:p>
        </p:txBody>
      </p:sp>
      <p:pic>
        <p:nvPicPr>
          <p:cNvPr id="32770" name="Picture 2" descr="Image result for responsive web desig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15" y="3789194"/>
            <a:ext cx="61531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@media Rule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885621"/>
            <a:ext cx="43494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94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073785" y="1481557"/>
            <a:ext cx="14108431" cy="6084450"/>
            <a:chOff x="896041" y="1370833"/>
            <a:chExt cx="14108431" cy="6084450"/>
          </a:xfrm>
        </p:grpSpPr>
        <p:sp>
          <p:nvSpPr>
            <p:cNvPr id="5" name="Rectangle 4"/>
            <p:cNvSpPr/>
            <p:nvPr/>
          </p:nvSpPr>
          <p:spPr>
            <a:xfrm>
              <a:off x="1912787" y="2042519"/>
              <a:ext cx="13091685" cy="54127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Grid system permits a maximum of 12 columns in a page. </a:t>
              </a:r>
            </a:p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 can group and create wider columns instead of using them individually.</a:t>
              </a:r>
            </a:p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 decent organization and padding, place the rows within .container-fluid (full-width) or a .container (fixed-width). </a:t>
              </a:r>
            </a:p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Group columns into horizontal groups using rows. </a:t>
              </a:r>
            </a:p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Create grid columns by specifying the number of available 12 columns you wish to span. </a:t>
              </a:r>
            </a:p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For example, 3 equal columns would use three .col-xs-4.</a:t>
              </a:r>
            </a:p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Place the content within columns, and only columns may be immediate children of rows.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896041" y="1370833"/>
              <a:ext cx="12757614" cy="671686"/>
              <a:chOff x="896041" y="1370833"/>
              <a:chExt cx="12757614" cy="67168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896041" y="1370833"/>
                <a:ext cx="12757614" cy="671686"/>
                <a:chOff x="1673714" y="1528299"/>
                <a:chExt cx="12757614" cy="671686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 flipV="1">
                  <a:off x="1673714" y="1528299"/>
                  <a:ext cx="1030675" cy="671686"/>
                  <a:chOff x="14511466" y="6352749"/>
                  <a:chExt cx="1030675" cy="671686"/>
                </a:xfrm>
              </p:grpSpPr>
              <p:sp>
                <p:nvSpPr>
                  <p:cNvPr id="12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4938637" y="6352749"/>
                    <a:ext cx="603504" cy="533340"/>
                  </a:xfrm>
                  <a:prstGeom prst="rect">
                    <a:avLst/>
                  </a:prstGeom>
                  <a:solidFill>
                    <a:srgbClr val="44B3C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" name="Freeform 6"/>
                  <p:cNvSpPr>
                    <a:spLocks/>
                  </p:cNvSpPr>
                  <p:nvPr/>
                </p:nvSpPr>
                <p:spPr bwMode="auto">
                  <a:xfrm>
                    <a:off x="14511466" y="6352749"/>
                    <a:ext cx="427171" cy="671686"/>
                  </a:xfrm>
                  <a:custGeom>
                    <a:avLst/>
                    <a:gdLst>
                      <a:gd name="T0" fmla="*/ 342 w 342"/>
                      <a:gd name="T1" fmla="*/ 0 h 569"/>
                      <a:gd name="T2" fmla="*/ 0 w 342"/>
                      <a:gd name="T3" fmla="*/ 528 h 569"/>
                      <a:gd name="T4" fmla="*/ 45 w 342"/>
                      <a:gd name="T5" fmla="*/ 569 h 569"/>
                      <a:gd name="T6" fmla="*/ 342 w 342"/>
                      <a:gd name="T7" fmla="*/ 427 h 569"/>
                      <a:gd name="T8" fmla="*/ 342 w 342"/>
                      <a:gd name="T9" fmla="*/ 0 h 569"/>
                      <a:gd name="connsiteX0" fmla="*/ 10000 w 10000"/>
                      <a:gd name="connsiteY0" fmla="*/ 0 h 9451"/>
                      <a:gd name="connsiteX1" fmla="*/ 0 w 10000"/>
                      <a:gd name="connsiteY1" fmla="*/ 9279 h 9451"/>
                      <a:gd name="connsiteX2" fmla="*/ 99 w 10000"/>
                      <a:gd name="connsiteY2" fmla="*/ 9451 h 9451"/>
                      <a:gd name="connsiteX3" fmla="*/ 10000 w 10000"/>
                      <a:gd name="connsiteY3" fmla="*/ 7504 h 9451"/>
                      <a:gd name="connsiteX4" fmla="*/ 10000 w 10000"/>
                      <a:gd name="connsiteY4" fmla="*/ 0 h 9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9451">
                        <a:moveTo>
                          <a:pt x="10000" y="0"/>
                        </a:moveTo>
                        <a:lnTo>
                          <a:pt x="0" y="9279"/>
                        </a:lnTo>
                        <a:cubicBezTo>
                          <a:pt x="33" y="9336"/>
                          <a:pt x="66" y="9394"/>
                          <a:pt x="99" y="9451"/>
                        </a:cubicBezTo>
                        <a:lnTo>
                          <a:pt x="10000" y="7504"/>
                        </a:lnTo>
                        <a:lnTo>
                          <a:pt x="10000" y="0"/>
                        </a:lnTo>
                        <a:close/>
                      </a:path>
                    </a:pathLst>
                  </a:custGeom>
                  <a:solidFill>
                    <a:srgbClr val="369AA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cxnSp>
              <p:nvCxnSpPr>
                <p:cNvPr id="11" name="直接连接符 84"/>
                <p:cNvCxnSpPr/>
                <p:nvPr/>
              </p:nvCxnSpPr>
              <p:spPr>
                <a:xfrm>
                  <a:off x="2690461" y="2192660"/>
                  <a:ext cx="11740867" cy="7325"/>
                </a:xfrm>
                <a:prstGeom prst="line">
                  <a:avLst/>
                </a:prstGeom>
                <a:noFill/>
                <a:ln w="19050">
                  <a:solidFill>
                    <a:srgbClr val="44B3C2"/>
                  </a:solidFill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Rectangle 1"/>
              <p:cNvSpPr/>
              <p:nvPr/>
            </p:nvSpPr>
            <p:spPr>
              <a:xfrm>
                <a:off x="1941642" y="1506719"/>
                <a:ext cx="2105833" cy="45371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ts val="3000"/>
                  </a:lnSpc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In Bootstrap 3</a:t>
                </a:r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78" y="254361"/>
            <a:ext cx="16258032" cy="665045"/>
          </a:xfrm>
        </p:spPr>
        <p:txBody>
          <a:bodyPr>
            <a:normAutofit/>
          </a:bodyPr>
          <a:lstStyle/>
          <a:p>
            <a:r>
              <a:rPr lang="en-US" dirty="0"/>
              <a:t>Introduction to Grid Systems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80" y="885621"/>
            <a:ext cx="604111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17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60425" y="1967359"/>
            <a:ext cx="14535150" cy="5173653"/>
            <a:chOff x="860425" y="1587340"/>
            <a:chExt cx="14535150" cy="51736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8095" y="2383008"/>
              <a:ext cx="12939810" cy="4377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4" name="Rectangle 3"/>
            <p:cNvSpPr/>
            <p:nvPr/>
          </p:nvSpPr>
          <p:spPr>
            <a:xfrm>
              <a:off x="860425" y="1587340"/>
              <a:ext cx="14535150" cy="45371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Bootstrap 3, the grid system presents a swift and simple way to build responsive website layouts.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Grid System</a:t>
            </a: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860" y="885621"/>
            <a:ext cx="255115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51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9904" y="7516935"/>
            <a:ext cx="10656193" cy="45371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classes can be combined to create more dynamic and flexible layouts.</a:t>
            </a:r>
          </a:p>
        </p:txBody>
      </p:sp>
      <p:sp>
        <p:nvSpPr>
          <p:cNvPr id="3" name="Rectangle 2"/>
          <p:cNvSpPr/>
          <p:nvPr/>
        </p:nvSpPr>
        <p:spPr>
          <a:xfrm>
            <a:off x="4927453" y="1941438"/>
            <a:ext cx="6070060" cy="453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 Bootstrap grid system has four classes: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33338" y="2892490"/>
            <a:ext cx="14789325" cy="3710597"/>
            <a:chOff x="902196" y="2892490"/>
            <a:chExt cx="14789325" cy="3710597"/>
          </a:xfrm>
        </p:grpSpPr>
        <p:grpSp>
          <p:nvGrpSpPr>
            <p:cNvPr id="4" name="Group 3"/>
            <p:cNvGrpSpPr/>
            <p:nvPr/>
          </p:nvGrpSpPr>
          <p:grpSpPr>
            <a:xfrm>
              <a:off x="902196" y="4018325"/>
              <a:ext cx="2332347" cy="2584762"/>
              <a:chOff x="902196" y="4018325"/>
              <a:chExt cx="2332347" cy="2584762"/>
            </a:xfrm>
          </p:grpSpPr>
          <p:sp>
            <p:nvSpPr>
              <p:cNvPr id="6" name="Rectangle: Rounded Corners 5"/>
              <p:cNvSpPr/>
              <p:nvPr/>
            </p:nvSpPr>
            <p:spPr>
              <a:xfrm>
                <a:off x="902196" y="5854262"/>
                <a:ext cx="2332347" cy="7488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xs (for phones)</a:t>
                </a:r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>
                <a:off x="1685782" y="4018325"/>
                <a:ext cx="765175" cy="1423988"/>
                <a:chOff x="1857519" y="2871349"/>
                <a:chExt cx="765175" cy="1423988"/>
              </a:xfrm>
            </p:grpSpPr>
            <p:sp>
              <p:nvSpPr>
                <p:cNvPr id="89" name="Freeform 63"/>
                <p:cNvSpPr>
                  <a:spLocks/>
                </p:cNvSpPr>
                <p:nvPr/>
              </p:nvSpPr>
              <p:spPr bwMode="auto">
                <a:xfrm>
                  <a:off x="1857519" y="2871349"/>
                  <a:ext cx="765175" cy="1423988"/>
                </a:xfrm>
                <a:custGeom>
                  <a:avLst/>
                  <a:gdLst>
                    <a:gd name="T0" fmla="*/ 35 w 482"/>
                    <a:gd name="T1" fmla="*/ 0 h 897"/>
                    <a:gd name="T2" fmla="*/ 447 w 482"/>
                    <a:gd name="T3" fmla="*/ 0 h 897"/>
                    <a:gd name="T4" fmla="*/ 461 w 482"/>
                    <a:gd name="T5" fmla="*/ 3 h 897"/>
                    <a:gd name="T6" fmla="*/ 472 w 482"/>
                    <a:gd name="T7" fmla="*/ 10 h 897"/>
                    <a:gd name="T8" fmla="*/ 480 w 482"/>
                    <a:gd name="T9" fmla="*/ 21 h 897"/>
                    <a:gd name="T10" fmla="*/ 482 w 482"/>
                    <a:gd name="T11" fmla="*/ 35 h 897"/>
                    <a:gd name="T12" fmla="*/ 482 w 482"/>
                    <a:gd name="T13" fmla="*/ 861 h 897"/>
                    <a:gd name="T14" fmla="*/ 480 w 482"/>
                    <a:gd name="T15" fmla="*/ 874 h 897"/>
                    <a:gd name="T16" fmla="*/ 472 w 482"/>
                    <a:gd name="T17" fmla="*/ 886 h 897"/>
                    <a:gd name="T18" fmla="*/ 461 w 482"/>
                    <a:gd name="T19" fmla="*/ 893 h 897"/>
                    <a:gd name="T20" fmla="*/ 447 w 482"/>
                    <a:gd name="T21" fmla="*/ 897 h 897"/>
                    <a:gd name="T22" fmla="*/ 35 w 482"/>
                    <a:gd name="T23" fmla="*/ 897 h 897"/>
                    <a:gd name="T24" fmla="*/ 22 w 482"/>
                    <a:gd name="T25" fmla="*/ 893 h 897"/>
                    <a:gd name="T26" fmla="*/ 10 w 482"/>
                    <a:gd name="T27" fmla="*/ 886 h 897"/>
                    <a:gd name="T28" fmla="*/ 3 w 482"/>
                    <a:gd name="T29" fmla="*/ 874 h 897"/>
                    <a:gd name="T30" fmla="*/ 0 w 482"/>
                    <a:gd name="T31" fmla="*/ 861 h 897"/>
                    <a:gd name="T32" fmla="*/ 0 w 482"/>
                    <a:gd name="T33" fmla="*/ 35 h 897"/>
                    <a:gd name="T34" fmla="*/ 3 w 482"/>
                    <a:gd name="T35" fmla="*/ 21 h 897"/>
                    <a:gd name="T36" fmla="*/ 10 w 482"/>
                    <a:gd name="T37" fmla="*/ 10 h 897"/>
                    <a:gd name="T38" fmla="*/ 22 w 482"/>
                    <a:gd name="T39" fmla="*/ 3 h 897"/>
                    <a:gd name="T40" fmla="*/ 35 w 482"/>
                    <a:gd name="T41" fmla="*/ 0 h 8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82" h="897">
                      <a:moveTo>
                        <a:pt x="35" y="0"/>
                      </a:moveTo>
                      <a:lnTo>
                        <a:pt x="447" y="0"/>
                      </a:lnTo>
                      <a:lnTo>
                        <a:pt x="461" y="3"/>
                      </a:lnTo>
                      <a:lnTo>
                        <a:pt x="472" y="10"/>
                      </a:lnTo>
                      <a:lnTo>
                        <a:pt x="480" y="21"/>
                      </a:lnTo>
                      <a:lnTo>
                        <a:pt x="482" y="35"/>
                      </a:lnTo>
                      <a:lnTo>
                        <a:pt x="482" y="861"/>
                      </a:lnTo>
                      <a:lnTo>
                        <a:pt x="480" y="874"/>
                      </a:lnTo>
                      <a:lnTo>
                        <a:pt x="472" y="886"/>
                      </a:lnTo>
                      <a:lnTo>
                        <a:pt x="461" y="893"/>
                      </a:lnTo>
                      <a:lnTo>
                        <a:pt x="447" y="897"/>
                      </a:lnTo>
                      <a:lnTo>
                        <a:pt x="35" y="897"/>
                      </a:lnTo>
                      <a:lnTo>
                        <a:pt x="22" y="893"/>
                      </a:lnTo>
                      <a:lnTo>
                        <a:pt x="10" y="886"/>
                      </a:lnTo>
                      <a:lnTo>
                        <a:pt x="3" y="874"/>
                      </a:lnTo>
                      <a:lnTo>
                        <a:pt x="0" y="861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3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64"/>
                <p:cNvSpPr>
                  <a:spLocks/>
                </p:cNvSpPr>
                <p:nvPr/>
              </p:nvSpPr>
              <p:spPr bwMode="auto">
                <a:xfrm>
                  <a:off x="2236931" y="2871349"/>
                  <a:ext cx="385763" cy="1423988"/>
                </a:xfrm>
                <a:custGeom>
                  <a:avLst/>
                  <a:gdLst>
                    <a:gd name="T0" fmla="*/ 0 w 243"/>
                    <a:gd name="T1" fmla="*/ 0 h 897"/>
                    <a:gd name="T2" fmla="*/ 208 w 243"/>
                    <a:gd name="T3" fmla="*/ 0 h 897"/>
                    <a:gd name="T4" fmla="*/ 222 w 243"/>
                    <a:gd name="T5" fmla="*/ 3 h 897"/>
                    <a:gd name="T6" fmla="*/ 233 w 243"/>
                    <a:gd name="T7" fmla="*/ 10 h 897"/>
                    <a:gd name="T8" fmla="*/ 241 w 243"/>
                    <a:gd name="T9" fmla="*/ 21 h 897"/>
                    <a:gd name="T10" fmla="*/ 243 w 243"/>
                    <a:gd name="T11" fmla="*/ 35 h 897"/>
                    <a:gd name="T12" fmla="*/ 243 w 243"/>
                    <a:gd name="T13" fmla="*/ 861 h 897"/>
                    <a:gd name="T14" fmla="*/ 241 w 243"/>
                    <a:gd name="T15" fmla="*/ 874 h 897"/>
                    <a:gd name="T16" fmla="*/ 233 w 243"/>
                    <a:gd name="T17" fmla="*/ 886 h 897"/>
                    <a:gd name="T18" fmla="*/ 222 w 243"/>
                    <a:gd name="T19" fmla="*/ 893 h 897"/>
                    <a:gd name="T20" fmla="*/ 208 w 243"/>
                    <a:gd name="T21" fmla="*/ 897 h 897"/>
                    <a:gd name="T22" fmla="*/ 0 w 243"/>
                    <a:gd name="T23" fmla="*/ 897 h 897"/>
                    <a:gd name="T24" fmla="*/ 0 w 243"/>
                    <a:gd name="T25" fmla="*/ 0 h 8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3" h="897">
                      <a:moveTo>
                        <a:pt x="0" y="0"/>
                      </a:moveTo>
                      <a:lnTo>
                        <a:pt x="208" y="0"/>
                      </a:lnTo>
                      <a:lnTo>
                        <a:pt x="222" y="3"/>
                      </a:lnTo>
                      <a:lnTo>
                        <a:pt x="233" y="10"/>
                      </a:lnTo>
                      <a:lnTo>
                        <a:pt x="241" y="21"/>
                      </a:lnTo>
                      <a:lnTo>
                        <a:pt x="243" y="35"/>
                      </a:lnTo>
                      <a:lnTo>
                        <a:pt x="243" y="861"/>
                      </a:lnTo>
                      <a:lnTo>
                        <a:pt x="241" y="874"/>
                      </a:lnTo>
                      <a:lnTo>
                        <a:pt x="233" y="886"/>
                      </a:lnTo>
                      <a:lnTo>
                        <a:pt x="222" y="893"/>
                      </a:lnTo>
                      <a:lnTo>
                        <a:pt x="208" y="897"/>
                      </a:lnTo>
                      <a:lnTo>
                        <a:pt x="0" y="8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1" name="Rectangle 65"/>
                <p:cNvSpPr>
                  <a:spLocks noChangeArrowheads="1"/>
                </p:cNvSpPr>
                <p:nvPr/>
              </p:nvSpPr>
              <p:spPr bwMode="auto">
                <a:xfrm>
                  <a:off x="1921019" y="2987236"/>
                  <a:ext cx="639763" cy="1098550"/>
                </a:xfrm>
                <a:prstGeom prst="rect">
                  <a:avLst/>
                </a:prstGeom>
                <a:solidFill>
                  <a:srgbClr val="FF5E46"/>
                </a:solidFill>
                <a:ln w="0">
                  <a:solidFill>
                    <a:srgbClr val="FF5E4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2" name="Rectangle 66"/>
                <p:cNvSpPr>
                  <a:spLocks noChangeArrowheads="1"/>
                </p:cNvSpPr>
                <p:nvPr/>
              </p:nvSpPr>
              <p:spPr bwMode="auto">
                <a:xfrm>
                  <a:off x="2236931" y="2987236"/>
                  <a:ext cx="323850" cy="1098550"/>
                </a:xfrm>
                <a:prstGeom prst="rect">
                  <a:avLst/>
                </a:prstGeom>
                <a:solidFill>
                  <a:srgbClr val="DB3211"/>
                </a:solidFill>
                <a:ln w="0">
                  <a:solidFill>
                    <a:srgbClr val="DB321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3" name="Freeform 67"/>
                <p:cNvSpPr>
                  <a:spLocks/>
                </p:cNvSpPr>
                <p:nvPr/>
              </p:nvSpPr>
              <p:spPr bwMode="auto">
                <a:xfrm>
                  <a:off x="2198831" y="4127061"/>
                  <a:ext cx="85725" cy="85725"/>
                </a:xfrm>
                <a:custGeom>
                  <a:avLst/>
                  <a:gdLst>
                    <a:gd name="T0" fmla="*/ 26 w 54"/>
                    <a:gd name="T1" fmla="*/ 0 h 54"/>
                    <a:gd name="T2" fmla="*/ 40 w 54"/>
                    <a:gd name="T3" fmla="*/ 4 h 54"/>
                    <a:gd name="T4" fmla="*/ 50 w 54"/>
                    <a:gd name="T5" fmla="*/ 14 h 54"/>
                    <a:gd name="T6" fmla="*/ 54 w 54"/>
                    <a:gd name="T7" fmla="*/ 28 h 54"/>
                    <a:gd name="T8" fmla="*/ 50 w 54"/>
                    <a:gd name="T9" fmla="*/ 41 h 54"/>
                    <a:gd name="T10" fmla="*/ 40 w 54"/>
                    <a:gd name="T11" fmla="*/ 51 h 54"/>
                    <a:gd name="T12" fmla="*/ 26 w 54"/>
                    <a:gd name="T13" fmla="*/ 54 h 54"/>
                    <a:gd name="T14" fmla="*/ 13 w 54"/>
                    <a:gd name="T15" fmla="*/ 51 h 54"/>
                    <a:gd name="T16" fmla="*/ 4 w 54"/>
                    <a:gd name="T17" fmla="*/ 41 h 54"/>
                    <a:gd name="T18" fmla="*/ 0 w 54"/>
                    <a:gd name="T19" fmla="*/ 28 h 54"/>
                    <a:gd name="T20" fmla="*/ 4 w 54"/>
                    <a:gd name="T21" fmla="*/ 14 h 54"/>
                    <a:gd name="T22" fmla="*/ 13 w 54"/>
                    <a:gd name="T23" fmla="*/ 4 h 54"/>
                    <a:gd name="T24" fmla="*/ 26 w 54"/>
                    <a:gd name="T25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4" h="54">
                      <a:moveTo>
                        <a:pt x="26" y="0"/>
                      </a:moveTo>
                      <a:lnTo>
                        <a:pt x="40" y="4"/>
                      </a:lnTo>
                      <a:lnTo>
                        <a:pt x="50" y="14"/>
                      </a:lnTo>
                      <a:lnTo>
                        <a:pt x="54" y="28"/>
                      </a:lnTo>
                      <a:lnTo>
                        <a:pt x="50" y="41"/>
                      </a:lnTo>
                      <a:lnTo>
                        <a:pt x="40" y="51"/>
                      </a:lnTo>
                      <a:lnTo>
                        <a:pt x="26" y="54"/>
                      </a:lnTo>
                      <a:lnTo>
                        <a:pt x="13" y="51"/>
                      </a:lnTo>
                      <a:lnTo>
                        <a:pt x="4" y="41"/>
                      </a:lnTo>
                      <a:lnTo>
                        <a:pt x="0" y="28"/>
                      </a:lnTo>
                      <a:lnTo>
                        <a:pt x="4" y="14"/>
                      </a:lnTo>
                      <a:lnTo>
                        <a:pt x="13" y="4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solidFill>
                  <a:srgbClr val="698083"/>
                </a:solidFill>
                <a:ln w="0">
                  <a:solidFill>
                    <a:srgbClr val="69808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4413403" y="3503975"/>
              <a:ext cx="2656643" cy="3079650"/>
              <a:chOff x="4429957" y="3503975"/>
              <a:chExt cx="2656643" cy="3079650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4429957" y="5834800"/>
                <a:ext cx="2656643" cy="7488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sm (for tablets)</a:t>
                </a:r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5208243" y="3503975"/>
                <a:ext cx="1100070" cy="1873250"/>
                <a:chOff x="5397162" y="3503975"/>
                <a:chExt cx="1489076" cy="1873250"/>
              </a:xfrm>
            </p:grpSpPr>
            <p:sp>
              <p:nvSpPr>
                <p:cNvPr id="95" name="Freeform 57"/>
                <p:cNvSpPr>
                  <a:spLocks/>
                </p:cNvSpPr>
                <p:nvPr/>
              </p:nvSpPr>
              <p:spPr bwMode="auto">
                <a:xfrm>
                  <a:off x="5397162" y="3503975"/>
                  <a:ext cx="1489075" cy="1873250"/>
                </a:xfrm>
                <a:custGeom>
                  <a:avLst/>
                  <a:gdLst>
                    <a:gd name="T0" fmla="*/ 46 w 938"/>
                    <a:gd name="T1" fmla="*/ 0 h 1180"/>
                    <a:gd name="T2" fmla="*/ 892 w 938"/>
                    <a:gd name="T3" fmla="*/ 0 h 1180"/>
                    <a:gd name="T4" fmla="*/ 909 w 938"/>
                    <a:gd name="T5" fmla="*/ 4 h 1180"/>
                    <a:gd name="T6" fmla="*/ 924 w 938"/>
                    <a:gd name="T7" fmla="*/ 14 h 1180"/>
                    <a:gd name="T8" fmla="*/ 934 w 938"/>
                    <a:gd name="T9" fmla="*/ 29 h 1180"/>
                    <a:gd name="T10" fmla="*/ 938 w 938"/>
                    <a:gd name="T11" fmla="*/ 47 h 1180"/>
                    <a:gd name="T12" fmla="*/ 938 w 938"/>
                    <a:gd name="T13" fmla="*/ 1133 h 1180"/>
                    <a:gd name="T14" fmla="*/ 934 w 938"/>
                    <a:gd name="T15" fmla="*/ 1151 h 1180"/>
                    <a:gd name="T16" fmla="*/ 924 w 938"/>
                    <a:gd name="T17" fmla="*/ 1166 h 1180"/>
                    <a:gd name="T18" fmla="*/ 909 w 938"/>
                    <a:gd name="T19" fmla="*/ 1176 h 1180"/>
                    <a:gd name="T20" fmla="*/ 892 w 938"/>
                    <a:gd name="T21" fmla="*/ 1180 h 1180"/>
                    <a:gd name="T22" fmla="*/ 46 w 938"/>
                    <a:gd name="T23" fmla="*/ 1180 h 1180"/>
                    <a:gd name="T24" fmla="*/ 29 w 938"/>
                    <a:gd name="T25" fmla="*/ 1176 h 1180"/>
                    <a:gd name="T26" fmla="*/ 14 w 938"/>
                    <a:gd name="T27" fmla="*/ 1166 h 1180"/>
                    <a:gd name="T28" fmla="*/ 4 w 938"/>
                    <a:gd name="T29" fmla="*/ 1151 h 1180"/>
                    <a:gd name="T30" fmla="*/ 0 w 938"/>
                    <a:gd name="T31" fmla="*/ 1133 h 1180"/>
                    <a:gd name="T32" fmla="*/ 0 w 938"/>
                    <a:gd name="T33" fmla="*/ 47 h 1180"/>
                    <a:gd name="T34" fmla="*/ 4 w 938"/>
                    <a:gd name="T35" fmla="*/ 29 h 1180"/>
                    <a:gd name="T36" fmla="*/ 14 w 938"/>
                    <a:gd name="T37" fmla="*/ 14 h 1180"/>
                    <a:gd name="T38" fmla="*/ 29 w 938"/>
                    <a:gd name="T39" fmla="*/ 4 h 1180"/>
                    <a:gd name="T40" fmla="*/ 46 w 938"/>
                    <a:gd name="T41" fmla="*/ 0 h 1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38" h="1180">
                      <a:moveTo>
                        <a:pt x="46" y="0"/>
                      </a:moveTo>
                      <a:lnTo>
                        <a:pt x="892" y="0"/>
                      </a:lnTo>
                      <a:lnTo>
                        <a:pt x="909" y="4"/>
                      </a:lnTo>
                      <a:lnTo>
                        <a:pt x="924" y="14"/>
                      </a:lnTo>
                      <a:lnTo>
                        <a:pt x="934" y="29"/>
                      </a:lnTo>
                      <a:lnTo>
                        <a:pt x="938" y="47"/>
                      </a:lnTo>
                      <a:lnTo>
                        <a:pt x="938" y="1133"/>
                      </a:lnTo>
                      <a:lnTo>
                        <a:pt x="934" y="1151"/>
                      </a:lnTo>
                      <a:lnTo>
                        <a:pt x="924" y="1166"/>
                      </a:lnTo>
                      <a:lnTo>
                        <a:pt x="909" y="1176"/>
                      </a:lnTo>
                      <a:lnTo>
                        <a:pt x="892" y="1180"/>
                      </a:lnTo>
                      <a:lnTo>
                        <a:pt x="46" y="1180"/>
                      </a:lnTo>
                      <a:lnTo>
                        <a:pt x="29" y="1176"/>
                      </a:lnTo>
                      <a:lnTo>
                        <a:pt x="14" y="1166"/>
                      </a:lnTo>
                      <a:lnTo>
                        <a:pt x="4" y="1151"/>
                      </a:lnTo>
                      <a:lnTo>
                        <a:pt x="0" y="1133"/>
                      </a:lnTo>
                      <a:lnTo>
                        <a:pt x="0" y="47"/>
                      </a:lnTo>
                      <a:lnTo>
                        <a:pt x="4" y="29"/>
                      </a:lnTo>
                      <a:lnTo>
                        <a:pt x="14" y="14"/>
                      </a:lnTo>
                      <a:lnTo>
                        <a:pt x="29" y="4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58"/>
                <p:cNvSpPr>
                  <a:spLocks/>
                </p:cNvSpPr>
                <p:nvPr/>
              </p:nvSpPr>
              <p:spPr bwMode="auto">
                <a:xfrm>
                  <a:off x="6138525" y="3503975"/>
                  <a:ext cx="747713" cy="1873250"/>
                </a:xfrm>
                <a:custGeom>
                  <a:avLst/>
                  <a:gdLst>
                    <a:gd name="T0" fmla="*/ 0 w 471"/>
                    <a:gd name="T1" fmla="*/ 0 h 1180"/>
                    <a:gd name="T2" fmla="*/ 425 w 471"/>
                    <a:gd name="T3" fmla="*/ 0 h 1180"/>
                    <a:gd name="T4" fmla="*/ 442 w 471"/>
                    <a:gd name="T5" fmla="*/ 4 h 1180"/>
                    <a:gd name="T6" fmla="*/ 457 w 471"/>
                    <a:gd name="T7" fmla="*/ 14 h 1180"/>
                    <a:gd name="T8" fmla="*/ 467 w 471"/>
                    <a:gd name="T9" fmla="*/ 29 h 1180"/>
                    <a:gd name="T10" fmla="*/ 471 w 471"/>
                    <a:gd name="T11" fmla="*/ 47 h 1180"/>
                    <a:gd name="T12" fmla="*/ 471 w 471"/>
                    <a:gd name="T13" fmla="*/ 1133 h 1180"/>
                    <a:gd name="T14" fmla="*/ 467 w 471"/>
                    <a:gd name="T15" fmla="*/ 1151 h 1180"/>
                    <a:gd name="T16" fmla="*/ 457 w 471"/>
                    <a:gd name="T17" fmla="*/ 1166 h 1180"/>
                    <a:gd name="T18" fmla="*/ 442 w 471"/>
                    <a:gd name="T19" fmla="*/ 1176 h 1180"/>
                    <a:gd name="T20" fmla="*/ 425 w 471"/>
                    <a:gd name="T21" fmla="*/ 1180 h 1180"/>
                    <a:gd name="T22" fmla="*/ 0 w 471"/>
                    <a:gd name="T23" fmla="*/ 1180 h 1180"/>
                    <a:gd name="T24" fmla="*/ 0 w 471"/>
                    <a:gd name="T25" fmla="*/ 0 h 1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1" h="1180">
                      <a:moveTo>
                        <a:pt x="0" y="0"/>
                      </a:moveTo>
                      <a:lnTo>
                        <a:pt x="425" y="0"/>
                      </a:lnTo>
                      <a:lnTo>
                        <a:pt x="442" y="4"/>
                      </a:lnTo>
                      <a:lnTo>
                        <a:pt x="457" y="14"/>
                      </a:lnTo>
                      <a:lnTo>
                        <a:pt x="467" y="29"/>
                      </a:lnTo>
                      <a:lnTo>
                        <a:pt x="471" y="47"/>
                      </a:lnTo>
                      <a:lnTo>
                        <a:pt x="471" y="1133"/>
                      </a:lnTo>
                      <a:lnTo>
                        <a:pt x="467" y="1151"/>
                      </a:lnTo>
                      <a:lnTo>
                        <a:pt x="457" y="1166"/>
                      </a:lnTo>
                      <a:lnTo>
                        <a:pt x="442" y="1176"/>
                      </a:lnTo>
                      <a:lnTo>
                        <a:pt x="425" y="1180"/>
                      </a:lnTo>
                      <a:lnTo>
                        <a:pt x="0" y="11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Rectangle 59"/>
                <p:cNvSpPr>
                  <a:spLocks noChangeArrowheads="1"/>
                </p:cNvSpPr>
                <p:nvPr/>
              </p:nvSpPr>
              <p:spPr bwMode="auto">
                <a:xfrm>
                  <a:off x="5479712" y="3657963"/>
                  <a:ext cx="1322388" cy="1443038"/>
                </a:xfrm>
                <a:prstGeom prst="rect">
                  <a:avLst/>
                </a:prstGeom>
                <a:solidFill>
                  <a:srgbClr val="83F459"/>
                </a:solidFill>
                <a:ln w="0">
                  <a:solidFill>
                    <a:srgbClr val="83F45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Rectangle 60"/>
                <p:cNvSpPr>
                  <a:spLocks noChangeArrowheads="1"/>
                </p:cNvSpPr>
                <p:nvPr/>
              </p:nvSpPr>
              <p:spPr bwMode="auto">
                <a:xfrm>
                  <a:off x="6138525" y="3657963"/>
                  <a:ext cx="663575" cy="1443038"/>
                </a:xfrm>
                <a:prstGeom prst="rect">
                  <a:avLst/>
                </a:prstGeom>
                <a:solidFill>
                  <a:srgbClr val="5FE62B"/>
                </a:solidFill>
                <a:ln w="0">
                  <a:solidFill>
                    <a:srgbClr val="5FE62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Freeform 61"/>
                <p:cNvSpPr>
                  <a:spLocks/>
                </p:cNvSpPr>
                <p:nvPr/>
              </p:nvSpPr>
              <p:spPr bwMode="auto">
                <a:xfrm>
                  <a:off x="6084550" y="5158150"/>
                  <a:ext cx="112713" cy="109538"/>
                </a:xfrm>
                <a:custGeom>
                  <a:avLst/>
                  <a:gdLst>
                    <a:gd name="T0" fmla="*/ 35 w 71"/>
                    <a:gd name="T1" fmla="*/ 0 h 69"/>
                    <a:gd name="T2" fmla="*/ 49 w 71"/>
                    <a:gd name="T3" fmla="*/ 2 h 69"/>
                    <a:gd name="T4" fmla="*/ 61 w 71"/>
                    <a:gd name="T5" fmla="*/ 10 h 69"/>
                    <a:gd name="T6" fmla="*/ 69 w 71"/>
                    <a:gd name="T7" fmla="*/ 21 h 69"/>
                    <a:gd name="T8" fmla="*/ 71 w 71"/>
                    <a:gd name="T9" fmla="*/ 35 h 69"/>
                    <a:gd name="T10" fmla="*/ 69 w 71"/>
                    <a:gd name="T11" fmla="*/ 48 h 69"/>
                    <a:gd name="T12" fmla="*/ 61 w 71"/>
                    <a:gd name="T13" fmla="*/ 60 h 69"/>
                    <a:gd name="T14" fmla="*/ 49 w 71"/>
                    <a:gd name="T15" fmla="*/ 67 h 69"/>
                    <a:gd name="T16" fmla="*/ 35 w 71"/>
                    <a:gd name="T17" fmla="*/ 69 h 69"/>
                    <a:gd name="T18" fmla="*/ 22 w 71"/>
                    <a:gd name="T19" fmla="*/ 67 h 69"/>
                    <a:gd name="T20" fmla="*/ 10 w 71"/>
                    <a:gd name="T21" fmla="*/ 60 h 69"/>
                    <a:gd name="T22" fmla="*/ 3 w 71"/>
                    <a:gd name="T23" fmla="*/ 48 h 69"/>
                    <a:gd name="T24" fmla="*/ 0 w 71"/>
                    <a:gd name="T25" fmla="*/ 35 h 69"/>
                    <a:gd name="T26" fmla="*/ 3 w 71"/>
                    <a:gd name="T27" fmla="*/ 21 h 69"/>
                    <a:gd name="T28" fmla="*/ 10 w 71"/>
                    <a:gd name="T29" fmla="*/ 10 h 69"/>
                    <a:gd name="T30" fmla="*/ 22 w 71"/>
                    <a:gd name="T31" fmla="*/ 2 h 69"/>
                    <a:gd name="T32" fmla="*/ 35 w 71"/>
                    <a:gd name="T33" fmla="*/ 0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69">
                      <a:moveTo>
                        <a:pt x="35" y="0"/>
                      </a:moveTo>
                      <a:lnTo>
                        <a:pt x="49" y="2"/>
                      </a:lnTo>
                      <a:lnTo>
                        <a:pt x="61" y="10"/>
                      </a:lnTo>
                      <a:lnTo>
                        <a:pt x="69" y="21"/>
                      </a:lnTo>
                      <a:lnTo>
                        <a:pt x="71" y="35"/>
                      </a:lnTo>
                      <a:lnTo>
                        <a:pt x="69" y="48"/>
                      </a:lnTo>
                      <a:lnTo>
                        <a:pt x="61" y="60"/>
                      </a:lnTo>
                      <a:lnTo>
                        <a:pt x="49" y="67"/>
                      </a:lnTo>
                      <a:lnTo>
                        <a:pt x="35" y="69"/>
                      </a:lnTo>
                      <a:lnTo>
                        <a:pt x="22" y="67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698083"/>
                </a:solidFill>
                <a:ln w="0">
                  <a:solidFill>
                    <a:srgbClr val="69808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8248906" y="3503975"/>
              <a:ext cx="2912952" cy="3079649"/>
              <a:chOff x="8214265" y="3503975"/>
              <a:chExt cx="2912952" cy="3079649"/>
            </a:xfrm>
          </p:grpSpPr>
          <p:sp>
            <p:nvSpPr>
              <p:cNvPr id="8" name="Rectangle: Rounded Corners 7"/>
              <p:cNvSpPr/>
              <p:nvPr/>
            </p:nvSpPr>
            <p:spPr>
              <a:xfrm>
                <a:off x="8214265" y="5834799"/>
                <a:ext cx="2912952" cy="7488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md (for desktops)</a:t>
                </a:r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8535678" y="3503975"/>
                <a:ext cx="2270127" cy="2046547"/>
                <a:chOff x="8628028" y="3193085"/>
                <a:chExt cx="2579688" cy="2357437"/>
              </a:xfrm>
            </p:grpSpPr>
            <p:sp>
              <p:nvSpPr>
                <p:cNvPr id="110" name="Freeform 39"/>
                <p:cNvSpPr>
                  <a:spLocks/>
                </p:cNvSpPr>
                <p:nvPr/>
              </p:nvSpPr>
              <p:spPr bwMode="auto">
                <a:xfrm>
                  <a:off x="9402728" y="4620247"/>
                  <a:ext cx="1030288" cy="774700"/>
                </a:xfrm>
                <a:custGeom>
                  <a:avLst/>
                  <a:gdLst>
                    <a:gd name="T0" fmla="*/ 161 w 649"/>
                    <a:gd name="T1" fmla="*/ 0 h 488"/>
                    <a:gd name="T2" fmla="*/ 487 w 649"/>
                    <a:gd name="T3" fmla="*/ 0 h 488"/>
                    <a:gd name="T4" fmla="*/ 649 w 649"/>
                    <a:gd name="T5" fmla="*/ 488 h 488"/>
                    <a:gd name="T6" fmla="*/ 0 w 649"/>
                    <a:gd name="T7" fmla="*/ 488 h 488"/>
                    <a:gd name="T8" fmla="*/ 161 w 649"/>
                    <a:gd name="T9" fmla="*/ 0 h 4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488">
                      <a:moveTo>
                        <a:pt x="161" y="0"/>
                      </a:moveTo>
                      <a:lnTo>
                        <a:pt x="487" y="0"/>
                      </a:lnTo>
                      <a:lnTo>
                        <a:pt x="649" y="488"/>
                      </a:lnTo>
                      <a:lnTo>
                        <a:pt x="0" y="488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698083"/>
                </a:solidFill>
                <a:ln w="0">
                  <a:solidFill>
                    <a:srgbClr val="69808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Freeform 40"/>
                <p:cNvSpPr>
                  <a:spLocks/>
                </p:cNvSpPr>
                <p:nvPr/>
              </p:nvSpPr>
              <p:spPr bwMode="auto">
                <a:xfrm>
                  <a:off x="9923428" y="4620247"/>
                  <a:ext cx="509588" cy="774700"/>
                </a:xfrm>
                <a:custGeom>
                  <a:avLst/>
                  <a:gdLst>
                    <a:gd name="T0" fmla="*/ 0 w 321"/>
                    <a:gd name="T1" fmla="*/ 0 h 488"/>
                    <a:gd name="T2" fmla="*/ 159 w 321"/>
                    <a:gd name="T3" fmla="*/ 0 h 488"/>
                    <a:gd name="T4" fmla="*/ 321 w 321"/>
                    <a:gd name="T5" fmla="*/ 488 h 488"/>
                    <a:gd name="T6" fmla="*/ 0 w 321"/>
                    <a:gd name="T7" fmla="*/ 488 h 488"/>
                    <a:gd name="T8" fmla="*/ 0 w 321"/>
                    <a:gd name="T9" fmla="*/ 0 h 4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1" h="488">
                      <a:moveTo>
                        <a:pt x="0" y="0"/>
                      </a:moveTo>
                      <a:lnTo>
                        <a:pt x="159" y="0"/>
                      </a:lnTo>
                      <a:lnTo>
                        <a:pt x="321" y="488"/>
                      </a:lnTo>
                      <a:lnTo>
                        <a:pt x="0" y="4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72B33"/>
                </a:solidFill>
                <a:ln w="0">
                  <a:solidFill>
                    <a:srgbClr val="172B3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41"/>
                <p:cNvSpPr>
                  <a:spLocks/>
                </p:cNvSpPr>
                <p:nvPr/>
              </p:nvSpPr>
              <p:spPr bwMode="auto">
                <a:xfrm>
                  <a:off x="9275728" y="5347322"/>
                  <a:ext cx="1284288" cy="203200"/>
                </a:xfrm>
                <a:custGeom>
                  <a:avLst/>
                  <a:gdLst>
                    <a:gd name="T0" fmla="*/ 65 w 809"/>
                    <a:gd name="T1" fmla="*/ 0 h 128"/>
                    <a:gd name="T2" fmla="*/ 744 w 809"/>
                    <a:gd name="T3" fmla="*/ 0 h 128"/>
                    <a:gd name="T4" fmla="*/ 765 w 809"/>
                    <a:gd name="T5" fmla="*/ 3 h 128"/>
                    <a:gd name="T6" fmla="*/ 783 w 809"/>
                    <a:gd name="T7" fmla="*/ 13 h 128"/>
                    <a:gd name="T8" fmla="*/ 796 w 809"/>
                    <a:gd name="T9" fmla="*/ 26 h 128"/>
                    <a:gd name="T10" fmla="*/ 805 w 809"/>
                    <a:gd name="T11" fmla="*/ 44 h 128"/>
                    <a:gd name="T12" fmla="*/ 809 w 809"/>
                    <a:gd name="T13" fmla="*/ 63 h 128"/>
                    <a:gd name="T14" fmla="*/ 805 w 809"/>
                    <a:gd name="T15" fmla="*/ 85 h 128"/>
                    <a:gd name="T16" fmla="*/ 796 w 809"/>
                    <a:gd name="T17" fmla="*/ 102 h 128"/>
                    <a:gd name="T18" fmla="*/ 783 w 809"/>
                    <a:gd name="T19" fmla="*/ 116 h 128"/>
                    <a:gd name="T20" fmla="*/ 765 w 809"/>
                    <a:gd name="T21" fmla="*/ 124 h 128"/>
                    <a:gd name="T22" fmla="*/ 744 w 809"/>
                    <a:gd name="T23" fmla="*/ 128 h 128"/>
                    <a:gd name="T24" fmla="*/ 65 w 809"/>
                    <a:gd name="T25" fmla="*/ 128 h 128"/>
                    <a:gd name="T26" fmla="*/ 44 w 809"/>
                    <a:gd name="T27" fmla="*/ 124 h 128"/>
                    <a:gd name="T28" fmla="*/ 26 w 809"/>
                    <a:gd name="T29" fmla="*/ 116 h 128"/>
                    <a:gd name="T30" fmla="*/ 13 w 809"/>
                    <a:gd name="T31" fmla="*/ 102 h 128"/>
                    <a:gd name="T32" fmla="*/ 4 w 809"/>
                    <a:gd name="T33" fmla="*/ 85 h 128"/>
                    <a:gd name="T34" fmla="*/ 0 w 809"/>
                    <a:gd name="T35" fmla="*/ 63 h 128"/>
                    <a:gd name="T36" fmla="*/ 4 w 809"/>
                    <a:gd name="T37" fmla="*/ 44 h 128"/>
                    <a:gd name="T38" fmla="*/ 13 w 809"/>
                    <a:gd name="T39" fmla="*/ 26 h 128"/>
                    <a:gd name="T40" fmla="*/ 26 w 809"/>
                    <a:gd name="T41" fmla="*/ 13 h 128"/>
                    <a:gd name="T42" fmla="*/ 44 w 809"/>
                    <a:gd name="T43" fmla="*/ 3 h 128"/>
                    <a:gd name="T44" fmla="*/ 65 w 809"/>
                    <a:gd name="T45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9" h="128">
                      <a:moveTo>
                        <a:pt x="65" y="0"/>
                      </a:moveTo>
                      <a:lnTo>
                        <a:pt x="744" y="0"/>
                      </a:lnTo>
                      <a:lnTo>
                        <a:pt x="765" y="3"/>
                      </a:lnTo>
                      <a:lnTo>
                        <a:pt x="783" y="13"/>
                      </a:lnTo>
                      <a:lnTo>
                        <a:pt x="796" y="26"/>
                      </a:lnTo>
                      <a:lnTo>
                        <a:pt x="805" y="44"/>
                      </a:lnTo>
                      <a:lnTo>
                        <a:pt x="809" y="63"/>
                      </a:lnTo>
                      <a:lnTo>
                        <a:pt x="805" y="85"/>
                      </a:lnTo>
                      <a:lnTo>
                        <a:pt x="796" y="102"/>
                      </a:lnTo>
                      <a:lnTo>
                        <a:pt x="783" y="116"/>
                      </a:lnTo>
                      <a:lnTo>
                        <a:pt x="765" y="124"/>
                      </a:lnTo>
                      <a:lnTo>
                        <a:pt x="744" y="128"/>
                      </a:lnTo>
                      <a:lnTo>
                        <a:pt x="65" y="128"/>
                      </a:lnTo>
                      <a:lnTo>
                        <a:pt x="44" y="124"/>
                      </a:lnTo>
                      <a:lnTo>
                        <a:pt x="26" y="116"/>
                      </a:lnTo>
                      <a:lnTo>
                        <a:pt x="13" y="102"/>
                      </a:lnTo>
                      <a:lnTo>
                        <a:pt x="4" y="85"/>
                      </a:lnTo>
                      <a:lnTo>
                        <a:pt x="0" y="63"/>
                      </a:lnTo>
                      <a:lnTo>
                        <a:pt x="4" y="44"/>
                      </a:lnTo>
                      <a:lnTo>
                        <a:pt x="13" y="26"/>
                      </a:lnTo>
                      <a:lnTo>
                        <a:pt x="26" y="13"/>
                      </a:lnTo>
                      <a:lnTo>
                        <a:pt x="44" y="3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solidFill>
                  <a:srgbClr val="D3DEDF"/>
                </a:solidFill>
                <a:ln w="0">
                  <a:solidFill>
                    <a:srgbClr val="D3DED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43"/>
                <p:cNvSpPr>
                  <a:spLocks/>
                </p:cNvSpPr>
                <p:nvPr/>
              </p:nvSpPr>
              <p:spPr bwMode="auto">
                <a:xfrm>
                  <a:off x="8628028" y="3193085"/>
                  <a:ext cx="2579688" cy="1804988"/>
                </a:xfrm>
                <a:custGeom>
                  <a:avLst/>
                  <a:gdLst>
                    <a:gd name="T0" fmla="*/ 73 w 1625"/>
                    <a:gd name="T1" fmla="*/ 0 h 1137"/>
                    <a:gd name="T2" fmla="*/ 1552 w 1625"/>
                    <a:gd name="T3" fmla="*/ 0 h 1137"/>
                    <a:gd name="T4" fmla="*/ 1576 w 1625"/>
                    <a:gd name="T5" fmla="*/ 4 h 1137"/>
                    <a:gd name="T6" fmla="*/ 1595 w 1625"/>
                    <a:gd name="T7" fmla="*/ 13 h 1137"/>
                    <a:gd name="T8" fmla="*/ 1612 w 1625"/>
                    <a:gd name="T9" fmla="*/ 30 h 1137"/>
                    <a:gd name="T10" fmla="*/ 1622 w 1625"/>
                    <a:gd name="T11" fmla="*/ 49 h 1137"/>
                    <a:gd name="T12" fmla="*/ 1625 w 1625"/>
                    <a:gd name="T13" fmla="*/ 72 h 1137"/>
                    <a:gd name="T14" fmla="*/ 1625 w 1625"/>
                    <a:gd name="T15" fmla="*/ 1064 h 1137"/>
                    <a:gd name="T16" fmla="*/ 1622 w 1625"/>
                    <a:gd name="T17" fmla="*/ 1088 h 1137"/>
                    <a:gd name="T18" fmla="*/ 1612 w 1625"/>
                    <a:gd name="T19" fmla="*/ 1107 h 1137"/>
                    <a:gd name="T20" fmla="*/ 1595 w 1625"/>
                    <a:gd name="T21" fmla="*/ 1124 h 1137"/>
                    <a:gd name="T22" fmla="*/ 1576 w 1625"/>
                    <a:gd name="T23" fmla="*/ 1134 h 1137"/>
                    <a:gd name="T24" fmla="*/ 1552 w 1625"/>
                    <a:gd name="T25" fmla="*/ 1137 h 1137"/>
                    <a:gd name="T26" fmla="*/ 73 w 1625"/>
                    <a:gd name="T27" fmla="*/ 1137 h 1137"/>
                    <a:gd name="T28" fmla="*/ 49 w 1625"/>
                    <a:gd name="T29" fmla="*/ 1134 h 1137"/>
                    <a:gd name="T30" fmla="*/ 30 w 1625"/>
                    <a:gd name="T31" fmla="*/ 1124 h 1137"/>
                    <a:gd name="T32" fmla="*/ 13 w 1625"/>
                    <a:gd name="T33" fmla="*/ 1107 h 1137"/>
                    <a:gd name="T34" fmla="*/ 3 w 1625"/>
                    <a:gd name="T35" fmla="*/ 1088 h 1137"/>
                    <a:gd name="T36" fmla="*/ 0 w 1625"/>
                    <a:gd name="T37" fmla="*/ 1064 h 1137"/>
                    <a:gd name="T38" fmla="*/ 0 w 1625"/>
                    <a:gd name="T39" fmla="*/ 72 h 1137"/>
                    <a:gd name="T40" fmla="*/ 3 w 1625"/>
                    <a:gd name="T41" fmla="*/ 49 h 1137"/>
                    <a:gd name="T42" fmla="*/ 13 w 1625"/>
                    <a:gd name="T43" fmla="*/ 30 h 1137"/>
                    <a:gd name="T44" fmla="*/ 30 w 1625"/>
                    <a:gd name="T45" fmla="*/ 13 h 1137"/>
                    <a:gd name="T46" fmla="*/ 49 w 1625"/>
                    <a:gd name="T47" fmla="*/ 4 h 1137"/>
                    <a:gd name="T48" fmla="*/ 73 w 1625"/>
                    <a:gd name="T49" fmla="*/ 0 h 1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625" h="1137">
                      <a:moveTo>
                        <a:pt x="73" y="0"/>
                      </a:moveTo>
                      <a:lnTo>
                        <a:pt x="1552" y="0"/>
                      </a:lnTo>
                      <a:lnTo>
                        <a:pt x="1576" y="4"/>
                      </a:lnTo>
                      <a:lnTo>
                        <a:pt x="1595" y="13"/>
                      </a:lnTo>
                      <a:lnTo>
                        <a:pt x="1612" y="30"/>
                      </a:lnTo>
                      <a:lnTo>
                        <a:pt x="1622" y="49"/>
                      </a:lnTo>
                      <a:lnTo>
                        <a:pt x="1625" y="72"/>
                      </a:lnTo>
                      <a:lnTo>
                        <a:pt x="1625" y="1064"/>
                      </a:lnTo>
                      <a:lnTo>
                        <a:pt x="1622" y="1088"/>
                      </a:lnTo>
                      <a:lnTo>
                        <a:pt x="1612" y="1107"/>
                      </a:lnTo>
                      <a:lnTo>
                        <a:pt x="1595" y="1124"/>
                      </a:lnTo>
                      <a:lnTo>
                        <a:pt x="1576" y="1134"/>
                      </a:lnTo>
                      <a:lnTo>
                        <a:pt x="1552" y="1137"/>
                      </a:lnTo>
                      <a:lnTo>
                        <a:pt x="73" y="1137"/>
                      </a:lnTo>
                      <a:lnTo>
                        <a:pt x="49" y="1134"/>
                      </a:lnTo>
                      <a:lnTo>
                        <a:pt x="30" y="1124"/>
                      </a:lnTo>
                      <a:lnTo>
                        <a:pt x="13" y="1107"/>
                      </a:lnTo>
                      <a:lnTo>
                        <a:pt x="3" y="1088"/>
                      </a:lnTo>
                      <a:lnTo>
                        <a:pt x="0" y="1064"/>
                      </a:lnTo>
                      <a:lnTo>
                        <a:pt x="0" y="72"/>
                      </a:lnTo>
                      <a:lnTo>
                        <a:pt x="3" y="49"/>
                      </a:lnTo>
                      <a:lnTo>
                        <a:pt x="13" y="30"/>
                      </a:lnTo>
                      <a:lnTo>
                        <a:pt x="30" y="13"/>
                      </a:lnTo>
                      <a:lnTo>
                        <a:pt x="49" y="4"/>
                      </a:lnTo>
                      <a:lnTo>
                        <a:pt x="73" y="0"/>
                      </a:lnTo>
                      <a:close/>
                    </a:path>
                  </a:pathLst>
                </a:custGeom>
                <a:solidFill>
                  <a:srgbClr val="D3DEDF"/>
                </a:solidFill>
                <a:ln w="0">
                  <a:solidFill>
                    <a:srgbClr val="D3DED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45"/>
                <p:cNvSpPr>
                  <a:spLocks/>
                </p:cNvSpPr>
                <p:nvPr/>
              </p:nvSpPr>
              <p:spPr bwMode="auto">
                <a:xfrm>
                  <a:off x="8628028" y="3193085"/>
                  <a:ext cx="2579688" cy="1360488"/>
                </a:xfrm>
                <a:custGeom>
                  <a:avLst/>
                  <a:gdLst>
                    <a:gd name="T0" fmla="*/ 73 w 1625"/>
                    <a:gd name="T1" fmla="*/ 0 h 857"/>
                    <a:gd name="T2" fmla="*/ 1552 w 1625"/>
                    <a:gd name="T3" fmla="*/ 0 h 857"/>
                    <a:gd name="T4" fmla="*/ 1576 w 1625"/>
                    <a:gd name="T5" fmla="*/ 4 h 857"/>
                    <a:gd name="T6" fmla="*/ 1595 w 1625"/>
                    <a:gd name="T7" fmla="*/ 13 h 857"/>
                    <a:gd name="T8" fmla="*/ 1612 w 1625"/>
                    <a:gd name="T9" fmla="*/ 30 h 857"/>
                    <a:gd name="T10" fmla="*/ 1622 w 1625"/>
                    <a:gd name="T11" fmla="*/ 49 h 857"/>
                    <a:gd name="T12" fmla="*/ 1625 w 1625"/>
                    <a:gd name="T13" fmla="*/ 72 h 857"/>
                    <a:gd name="T14" fmla="*/ 1625 w 1625"/>
                    <a:gd name="T15" fmla="*/ 857 h 857"/>
                    <a:gd name="T16" fmla="*/ 0 w 1625"/>
                    <a:gd name="T17" fmla="*/ 857 h 857"/>
                    <a:gd name="T18" fmla="*/ 0 w 1625"/>
                    <a:gd name="T19" fmla="*/ 72 h 857"/>
                    <a:gd name="T20" fmla="*/ 3 w 1625"/>
                    <a:gd name="T21" fmla="*/ 49 h 857"/>
                    <a:gd name="T22" fmla="*/ 13 w 1625"/>
                    <a:gd name="T23" fmla="*/ 30 h 857"/>
                    <a:gd name="T24" fmla="*/ 30 w 1625"/>
                    <a:gd name="T25" fmla="*/ 13 h 857"/>
                    <a:gd name="T26" fmla="*/ 49 w 1625"/>
                    <a:gd name="T27" fmla="*/ 4 h 857"/>
                    <a:gd name="T28" fmla="*/ 73 w 1625"/>
                    <a:gd name="T29" fmla="*/ 0 h 8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25" h="857">
                      <a:moveTo>
                        <a:pt x="73" y="0"/>
                      </a:moveTo>
                      <a:lnTo>
                        <a:pt x="1552" y="0"/>
                      </a:lnTo>
                      <a:lnTo>
                        <a:pt x="1576" y="4"/>
                      </a:lnTo>
                      <a:lnTo>
                        <a:pt x="1595" y="13"/>
                      </a:lnTo>
                      <a:lnTo>
                        <a:pt x="1612" y="30"/>
                      </a:lnTo>
                      <a:lnTo>
                        <a:pt x="1622" y="49"/>
                      </a:lnTo>
                      <a:lnTo>
                        <a:pt x="1625" y="72"/>
                      </a:lnTo>
                      <a:lnTo>
                        <a:pt x="1625" y="857"/>
                      </a:lnTo>
                      <a:lnTo>
                        <a:pt x="0" y="857"/>
                      </a:lnTo>
                      <a:lnTo>
                        <a:pt x="0" y="72"/>
                      </a:lnTo>
                      <a:lnTo>
                        <a:pt x="3" y="49"/>
                      </a:lnTo>
                      <a:lnTo>
                        <a:pt x="13" y="30"/>
                      </a:lnTo>
                      <a:lnTo>
                        <a:pt x="30" y="13"/>
                      </a:lnTo>
                      <a:lnTo>
                        <a:pt x="49" y="4"/>
                      </a:lnTo>
                      <a:lnTo>
                        <a:pt x="7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5" name="Rectangle 47"/>
                <p:cNvSpPr>
                  <a:spLocks noChangeArrowheads="1"/>
                </p:cNvSpPr>
                <p:nvPr/>
              </p:nvSpPr>
              <p:spPr bwMode="auto">
                <a:xfrm>
                  <a:off x="8743916" y="3308972"/>
                  <a:ext cx="2347913" cy="1141413"/>
                </a:xfrm>
                <a:prstGeom prst="rect">
                  <a:avLst/>
                </a:prstGeom>
                <a:solidFill>
                  <a:srgbClr val="FF3B75"/>
                </a:solidFill>
                <a:ln w="0">
                  <a:solidFill>
                    <a:srgbClr val="FF3B75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6" name="Rectangle 48"/>
                <p:cNvSpPr>
                  <a:spLocks noChangeArrowheads="1"/>
                </p:cNvSpPr>
                <p:nvPr/>
              </p:nvSpPr>
              <p:spPr bwMode="auto">
                <a:xfrm>
                  <a:off x="9923428" y="3308972"/>
                  <a:ext cx="1168400" cy="1141413"/>
                </a:xfrm>
                <a:prstGeom prst="rect">
                  <a:avLst/>
                </a:prstGeom>
                <a:solidFill>
                  <a:srgbClr val="FF1462"/>
                </a:solidFill>
                <a:ln w="0">
                  <a:solidFill>
                    <a:srgbClr val="FF146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7" name="Freeform 49"/>
                <p:cNvSpPr>
                  <a:spLocks/>
                </p:cNvSpPr>
                <p:nvPr/>
              </p:nvSpPr>
              <p:spPr bwMode="auto">
                <a:xfrm>
                  <a:off x="9825003" y="4647235"/>
                  <a:ext cx="187325" cy="187325"/>
                </a:xfrm>
                <a:custGeom>
                  <a:avLst/>
                  <a:gdLst>
                    <a:gd name="T0" fmla="*/ 58 w 118"/>
                    <a:gd name="T1" fmla="*/ 0 h 118"/>
                    <a:gd name="T2" fmla="*/ 77 w 118"/>
                    <a:gd name="T3" fmla="*/ 3 h 118"/>
                    <a:gd name="T4" fmla="*/ 94 w 118"/>
                    <a:gd name="T5" fmla="*/ 11 h 118"/>
                    <a:gd name="T6" fmla="*/ 106 w 118"/>
                    <a:gd name="T7" fmla="*/ 24 h 118"/>
                    <a:gd name="T8" fmla="*/ 115 w 118"/>
                    <a:gd name="T9" fmla="*/ 40 h 118"/>
                    <a:gd name="T10" fmla="*/ 118 w 118"/>
                    <a:gd name="T11" fmla="*/ 59 h 118"/>
                    <a:gd name="T12" fmla="*/ 115 w 118"/>
                    <a:gd name="T13" fmla="*/ 77 h 118"/>
                    <a:gd name="T14" fmla="*/ 106 w 118"/>
                    <a:gd name="T15" fmla="*/ 93 h 118"/>
                    <a:gd name="T16" fmla="*/ 94 w 118"/>
                    <a:gd name="T17" fmla="*/ 107 h 118"/>
                    <a:gd name="T18" fmla="*/ 77 w 118"/>
                    <a:gd name="T19" fmla="*/ 116 h 118"/>
                    <a:gd name="T20" fmla="*/ 58 w 118"/>
                    <a:gd name="T21" fmla="*/ 118 h 118"/>
                    <a:gd name="T22" fmla="*/ 39 w 118"/>
                    <a:gd name="T23" fmla="*/ 116 h 118"/>
                    <a:gd name="T24" fmla="*/ 23 w 118"/>
                    <a:gd name="T25" fmla="*/ 107 h 118"/>
                    <a:gd name="T26" fmla="*/ 11 w 118"/>
                    <a:gd name="T27" fmla="*/ 93 h 118"/>
                    <a:gd name="T28" fmla="*/ 2 w 118"/>
                    <a:gd name="T29" fmla="*/ 77 h 118"/>
                    <a:gd name="T30" fmla="*/ 0 w 118"/>
                    <a:gd name="T31" fmla="*/ 59 h 118"/>
                    <a:gd name="T32" fmla="*/ 2 w 118"/>
                    <a:gd name="T33" fmla="*/ 40 h 118"/>
                    <a:gd name="T34" fmla="*/ 11 w 118"/>
                    <a:gd name="T35" fmla="*/ 24 h 118"/>
                    <a:gd name="T36" fmla="*/ 23 w 118"/>
                    <a:gd name="T37" fmla="*/ 11 h 118"/>
                    <a:gd name="T38" fmla="*/ 39 w 118"/>
                    <a:gd name="T39" fmla="*/ 3 h 118"/>
                    <a:gd name="T40" fmla="*/ 58 w 118"/>
                    <a:gd name="T4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8" h="118">
                      <a:moveTo>
                        <a:pt x="58" y="0"/>
                      </a:moveTo>
                      <a:lnTo>
                        <a:pt x="77" y="3"/>
                      </a:lnTo>
                      <a:lnTo>
                        <a:pt x="94" y="11"/>
                      </a:lnTo>
                      <a:lnTo>
                        <a:pt x="106" y="24"/>
                      </a:lnTo>
                      <a:lnTo>
                        <a:pt x="115" y="40"/>
                      </a:lnTo>
                      <a:lnTo>
                        <a:pt x="118" y="59"/>
                      </a:lnTo>
                      <a:lnTo>
                        <a:pt x="115" y="77"/>
                      </a:lnTo>
                      <a:lnTo>
                        <a:pt x="106" y="93"/>
                      </a:lnTo>
                      <a:lnTo>
                        <a:pt x="94" y="107"/>
                      </a:lnTo>
                      <a:lnTo>
                        <a:pt x="77" y="116"/>
                      </a:lnTo>
                      <a:lnTo>
                        <a:pt x="58" y="118"/>
                      </a:lnTo>
                      <a:lnTo>
                        <a:pt x="39" y="116"/>
                      </a:lnTo>
                      <a:lnTo>
                        <a:pt x="23" y="107"/>
                      </a:lnTo>
                      <a:lnTo>
                        <a:pt x="11" y="93"/>
                      </a:lnTo>
                      <a:lnTo>
                        <a:pt x="2" y="77"/>
                      </a:lnTo>
                      <a:lnTo>
                        <a:pt x="0" y="59"/>
                      </a:lnTo>
                      <a:lnTo>
                        <a:pt x="2" y="40"/>
                      </a:lnTo>
                      <a:lnTo>
                        <a:pt x="11" y="24"/>
                      </a:lnTo>
                      <a:lnTo>
                        <a:pt x="23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698083"/>
                </a:solidFill>
                <a:ln w="0">
                  <a:solidFill>
                    <a:srgbClr val="69808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2340719" y="2892490"/>
              <a:ext cx="3350802" cy="3671799"/>
              <a:chOff x="12340719" y="2892490"/>
              <a:chExt cx="3350802" cy="3671799"/>
            </a:xfrm>
          </p:grpSpPr>
          <p:sp>
            <p:nvSpPr>
              <p:cNvPr id="11" name="Rectangle: Rounded Corners 10"/>
              <p:cNvSpPr/>
              <p:nvPr/>
            </p:nvSpPr>
            <p:spPr>
              <a:xfrm>
                <a:off x="12340719" y="5815464"/>
                <a:ext cx="3350802" cy="7488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lg (for larger desktops)</a:t>
                </a:r>
              </a:p>
            </p:txBody>
          </p:sp>
          <p:grpSp>
            <p:nvGrpSpPr>
              <p:cNvPr id="120" name="Group 119"/>
              <p:cNvGrpSpPr/>
              <p:nvPr/>
            </p:nvGrpSpPr>
            <p:grpSpPr>
              <a:xfrm>
                <a:off x="12546545" y="2892490"/>
                <a:ext cx="2939151" cy="2674373"/>
                <a:chOff x="8628028" y="3193085"/>
                <a:chExt cx="2579688" cy="2357437"/>
              </a:xfrm>
            </p:grpSpPr>
            <p:sp>
              <p:nvSpPr>
                <p:cNvPr id="121" name="Freeform 39"/>
                <p:cNvSpPr>
                  <a:spLocks/>
                </p:cNvSpPr>
                <p:nvPr/>
              </p:nvSpPr>
              <p:spPr bwMode="auto">
                <a:xfrm>
                  <a:off x="9402728" y="4620247"/>
                  <a:ext cx="1030288" cy="774700"/>
                </a:xfrm>
                <a:custGeom>
                  <a:avLst/>
                  <a:gdLst>
                    <a:gd name="T0" fmla="*/ 161 w 649"/>
                    <a:gd name="T1" fmla="*/ 0 h 488"/>
                    <a:gd name="T2" fmla="*/ 487 w 649"/>
                    <a:gd name="T3" fmla="*/ 0 h 488"/>
                    <a:gd name="T4" fmla="*/ 649 w 649"/>
                    <a:gd name="T5" fmla="*/ 488 h 488"/>
                    <a:gd name="T6" fmla="*/ 0 w 649"/>
                    <a:gd name="T7" fmla="*/ 488 h 488"/>
                    <a:gd name="T8" fmla="*/ 161 w 649"/>
                    <a:gd name="T9" fmla="*/ 0 h 4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488">
                      <a:moveTo>
                        <a:pt x="161" y="0"/>
                      </a:moveTo>
                      <a:lnTo>
                        <a:pt x="487" y="0"/>
                      </a:lnTo>
                      <a:lnTo>
                        <a:pt x="649" y="488"/>
                      </a:lnTo>
                      <a:lnTo>
                        <a:pt x="0" y="488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698083"/>
                </a:solidFill>
                <a:ln w="0">
                  <a:solidFill>
                    <a:srgbClr val="69808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40"/>
                <p:cNvSpPr>
                  <a:spLocks/>
                </p:cNvSpPr>
                <p:nvPr/>
              </p:nvSpPr>
              <p:spPr bwMode="auto">
                <a:xfrm>
                  <a:off x="9923428" y="4620247"/>
                  <a:ext cx="509588" cy="774700"/>
                </a:xfrm>
                <a:custGeom>
                  <a:avLst/>
                  <a:gdLst>
                    <a:gd name="T0" fmla="*/ 0 w 321"/>
                    <a:gd name="T1" fmla="*/ 0 h 488"/>
                    <a:gd name="T2" fmla="*/ 159 w 321"/>
                    <a:gd name="T3" fmla="*/ 0 h 488"/>
                    <a:gd name="T4" fmla="*/ 321 w 321"/>
                    <a:gd name="T5" fmla="*/ 488 h 488"/>
                    <a:gd name="T6" fmla="*/ 0 w 321"/>
                    <a:gd name="T7" fmla="*/ 488 h 488"/>
                    <a:gd name="T8" fmla="*/ 0 w 321"/>
                    <a:gd name="T9" fmla="*/ 0 h 4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1" h="488">
                      <a:moveTo>
                        <a:pt x="0" y="0"/>
                      </a:moveTo>
                      <a:lnTo>
                        <a:pt x="159" y="0"/>
                      </a:lnTo>
                      <a:lnTo>
                        <a:pt x="321" y="488"/>
                      </a:lnTo>
                      <a:lnTo>
                        <a:pt x="0" y="4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72B33"/>
                </a:solidFill>
                <a:ln w="0">
                  <a:solidFill>
                    <a:srgbClr val="172B3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" name="Freeform 41"/>
                <p:cNvSpPr>
                  <a:spLocks/>
                </p:cNvSpPr>
                <p:nvPr/>
              </p:nvSpPr>
              <p:spPr bwMode="auto">
                <a:xfrm>
                  <a:off x="9275728" y="5347322"/>
                  <a:ext cx="1284288" cy="203200"/>
                </a:xfrm>
                <a:custGeom>
                  <a:avLst/>
                  <a:gdLst>
                    <a:gd name="T0" fmla="*/ 65 w 809"/>
                    <a:gd name="T1" fmla="*/ 0 h 128"/>
                    <a:gd name="T2" fmla="*/ 744 w 809"/>
                    <a:gd name="T3" fmla="*/ 0 h 128"/>
                    <a:gd name="T4" fmla="*/ 765 w 809"/>
                    <a:gd name="T5" fmla="*/ 3 h 128"/>
                    <a:gd name="T6" fmla="*/ 783 w 809"/>
                    <a:gd name="T7" fmla="*/ 13 h 128"/>
                    <a:gd name="T8" fmla="*/ 796 w 809"/>
                    <a:gd name="T9" fmla="*/ 26 h 128"/>
                    <a:gd name="T10" fmla="*/ 805 w 809"/>
                    <a:gd name="T11" fmla="*/ 44 h 128"/>
                    <a:gd name="T12" fmla="*/ 809 w 809"/>
                    <a:gd name="T13" fmla="*/ 63 h 128"/>
                    <a:gd name="T14" fmla="*/ 805 w 809"/>
                    <a:gd name="T15" fmla="*/ 85 h 128"/>
                    <a:gd name="T16" fmla="*/ 796 w 809"/>
                    <a:gd name="T17" fmla="*/ 102 h 128"/>
                    <a:gd name="T18" fmla="*/ 783 w 809"/>
                    <a:gd name="T19" fmla="*/ 116 h 128"/>
                    <a:gd name="T20" fmla="*/ 765 w 809"/>
                    <a:gd name="T21" fmla="*/ 124 h 128"/>
                    <a:gd name="T22" fmla="*/ 744 w 809"/>
                    <a:gd name="T23" fmla="*/ 128 h 128"/>
                    <a:gd name="T24" fmla="*/ 65 w 809"/>
                    <a:gd name="T25" fmla="*/ 128 h 128"/>
                    <a:gd name="T26" fmla="*/ 44 w 809"/>
                    <a:gd name="T27" fmla="*/ 124 h 128"/>
                    <a:gd name="T28" fmla="*/ 26 w 809"/>
                    <a:gd name="T29" fmla="*/ 116 h 128"/>
                    <a:gd name="T30" fmla="*/ 13 w 809"/>
                    <a:gd name="T31" fmla="*/ 102 h 128"/>
                    <a:gd name="T32" fmla="*/ 4 w 809"/>
                    <a:gd name="T33" fmla="*/ 85 h 128"/>
                    <a:gd name="T34" fmla="*/ 0 w 809"/>
                    <a:gd name="T35" fmla="*/ 63 h 128"/>
                    <a:gd name="T36" fmla="*/ 4 w 809"/>
                    <a:gd name="T37" fmla="*/ 44 h 128"/>
                    <a:gd name="T38" fmla="*/ 13 w 809"/>
                    <a:gd name="T39" fmla="*/ 26 h 128"/>
                    <a:gd name="T40" fmla="*/ 26 w 809"/>
                    <a:gd name="T41" fmla="*/ 13 h 128"/>
                    <a:gd name="T42" fmla="*/ 44 w 809"/>
                    <a:gd name="T43" fmla="*/ 3 h 128"/>
                    <a:gd name="T44" fmla="*/ 65 w 809"/>
                    <a:gd name="T45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9" h="128">
                      <a:moveTo>
                        <a:pt x="65" y="0"/>
                      </a:moveTo>
                      <a:lnTo>
                        <a:pt x="744" y="0"/>
                      </a:lnTo>
                      <a:lnTo>
                        <a:pt x="765" y="3"/>
                      </a:lnTo>
                      <a:lnTo>
                        <a:pt x="783" y="13"/>
                      </a:lnTo>
                      <a:lnTo>
                        <a:pt x="796" y="26"/>
                      </a:lnTo>
                      <a:lnTo>
                        <a:pt x="805" y="44"/>
                      </a:lnTo>
                      <a:lnTo>
                        <a:pt x="809" y="63"/>
                      </a:lnTo>
                      <a:lnTo>
                        <a:pt x="805" y="85"/>
                      </a:lnTo>
                      <a:lnTo>
                        <a:pt x="796" y="102"/>
                      </a:lnTo>
                      <a:lnTo>
                        <a:pt x="783" y="116"/>
                      </a:lnTo>
                      <a:lnTo>
                        <a:pt x="765" y="124"/>
                      </a:lnTo>
                      <a:lnTo>
                        <a:pt x="744" y="128"/>
                      </a:lnTo>
                      <a:lnTo>
                        <a:pt x="65" y="128"/>
                      </a:lnTo>
                      <a:lnTo>
                        <a:pt x="44" y="124"/>
                      </a:lnTo>
                      <a:lnTo>
                        <a:pt x="26" y="116"/>
                      </a:lnTo>
                      <a:lnTo>
                        <a:pt x="13" y="102"/>
                      </a:lnTo>
                      <a:lnTo>
                        <a:pt x="4" y="85"/>
                      </a:lnTo>
                      <a:lnTo>
                        <a:pt x="0" y="63"/>
                      </a:lnTo>
                      <a:lnTo>
                        <a:pt x="4" y="44"/>
                      </a:lnTo>
                      <a:lnTo>
                        <a:pt x="13" y="26"/>
                      </a:lnTo>
                      <a:lnTo>
                        <a:pt x="26" y="13"/>
                      </a:lnTo>
                      <a:lnTo>
                        <a:pt x="44" y="3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solidFill>
                  <a:srgbClr val="D3DEDF"/>
                </a:solidFill>
                <a:ln w="0">
                  <a:solidFill>
                    <a:srgbClr val="D3DED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" name="Freeform 43"/>
                <p:cNvSpPr>
                  <a:spLocks/>
                </p:cNvSpPr>
                <p:nvPr/>
              </p:nvSpPr>
              <p:spPr bwMode="auto">
                <a:xfrm>
                  <a:off x="8628028" y="3193085"/>
                  <a:ext cx="2579688" cy="1804988"/>
                </a:xfrm>
                <a:custGeom>
                  <a:avLst/>
                  <a:gdLst>
                    <a:gd name="T0" fmla="*/ 73 w 1625"/>
                    <a:gd name="T1" fmla="*/ 0 h 1137"/>
                    <a:gd name="T2" fmla="*/ 1552 w 1625"/>
                    <a:gd name="T3" fmla="*/ 0 h 1137"/>
                    <a:gd name="T4" fmla="*/ 1576 w 1625"/>
                    <a:gd name="T5" fmla="*/ 4 h 1137"/>
                    <a:gd name="T6" fmla="*/ 1595 w 1625"/>
                    <a:gd name="T7" fmla="*/ 13 h 1137"/>
                    <a:gd name="T8" fmla="*/ 1612 w 1625"/>
                    <a:gd name="T9" fmla="*/ 30 h 1137"/>
                    <a:gd name="T10" fmla="*/ 1622 w 1625"/>
                    <a:gd name="T11" fmla="*/ 49 h 1137"/>
                    <a:gd name="T12" fmla="*/ 1625 w 1625"/>
                    <a:gd name="T13" fmla="*/ 72 h 1137"/>
                    <a:gd name="T14" fmla="*/ 1625 w 1625"/>
                    <a:gd name="T15" fmla="*/ 1064 h 1137"/>
                    <a:gd name="T16" fmla="*/ 1622 w 1625"/>
                    <a:gd name="T17" fmla="*/ 1088 h 1137"/>
                    <a:gd name="T18" fmla="*/ 1612 w 1625"/>
                    <a:gd name="T19" fmla="*/ 1107 h 1137"/>
                    <a:gd name="T20" fmla="*/ 1595 w 1625"/>
                    <a:gd name="T21" fmla="*/ 1124 h 1137"/>
                    <a:gd name="T22" fmla="*/ 1576 w 1625"/>
                    <a:gd name="T23" fmla="*/ 1134 h 1137"/>
                    <a:gd name="T24" fmla="*/ 1552 w 1625"/>
                    <a:gd name="T25" fmla="*/ 1137 h 1137"/>
                    <a:gd name="T26" fmla="*/ 73 w 1625"/>
                    <a:gd name="T27" fmla="*/ 1137 h 1137"/>
                    <a:gd name="T28" fmla="*/ 49 w 1625"/>
                    <a:gd name="T29" fmla="*/ 1134 h 1137"/>
                    <a:gd name="T30" fmla="*/ 30 w 1625"/>
                    <a:gd name="T31" fmla="*/ 1124 h 1137"/>
                    <a:gd name="T32" fmla="*/ 13 w 1625"/>
                    <a:gd name="T33" fmla="*/ 1107 h 1137"/>
                    <a:gd name="T34" fmla="*/ 3 w 1625"/>
                    <a:gd name="T35" fmla="*/ 1088 h 1137"/>
                    <a:gd name="T36" fmla="*/ 0 w 1625"/>
                    <a:gd name="T37" fmla="*/ 1064 h 1137"/>
                    <a:gd name="T38" fmla="*/ 0 w 1625"/>
                    <a:gd name="T39" fmla="*/ 72 h 1137"/>
                    <a:gd name="T40" fmla="*/ 3 w 1625"/>
                    <a:gd name="T41" fmla="*/ 49 h 1137"/>
                    <a:gd name="T42" fmla="*/ 13 w 1625"/>
                    <a:gd name="T43" fmla="*/ 30 h 1137"/>
                    <a:gd name="T44" fmla="*/ 30 w 1625"/>
                    <a:gd name="T45" fmla="*/ 13 h 1137"/>
                    <a:gd name="T46" fmla="*/ 49 w 1625"/>
                    <a:gd name="T47" fmla="*/ 4 h 1137"/>
                    <a:gd name="T48" fmla="*/ 73 w 1625"/>
                    <a:gd name="T49" fmla="*/ 0 h 1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625" h="1137">
                      <a:moveTo>
                        <a:pt x="73" y="0"/>
                      </a:moveTo>
                      <a:lnTo>
                        <a:pt x="1552" y="0"/>
                      </a:lnTo>
                      <a:lnTo>
                        <a:pt x="1576" y="4"/>
                      </a:lnTo>
                      <a:lnTo>
                        <a:pt x="1595" y="13"/>
                      </a:lnTo>
                      <a:lnTo>
                        <a:pt x="1612" y="30"/>
                      </a:lnTo>
                      <a:lnTo>
                        <a:pt x="1622" y="49"/>
                      </a:lnTo>
                      <a:lnTo>
                        <a:pt x="1625" y="72"/>
                      </a:lnTo>
                      <a:lnTo>
                        <a:pt x="1625" y="1064"/>
                      </a:lnTo>
                      <a:lnTo>
                        <a:pt x="1622" y="1088"/>
                      </a:lnTo>
                      <a:lnTo>
                        <a:pt x="1612" y="1107"/>
                      </a:lnTo>
                      <a:lnTo>
                        <a:pt x="1595" y="1124"/>
                      </a:lnTo>
                      <a:lnTo>
                        <a:pt x="1576" y="1134"/>
                      </a:lnTo>
                      <a:lnTo>
                        <a:pt x="1552" y="1137"/>
                      </a:lnTo>
                      <a:lnTo>
                        <a:pt x="73" y="1137"/>
                      </a:lnTo>
                      <a:lnTo>
                        <a:pt x="49" y="1134"/>
                      </a:lnTo>
                      <a:lnTo>
                        <a:pt x="30" y="1124"/>
                      </a:lnTo>
                      <a:lnTo>
                        <a:pt x="13" y="1107"/>
                      </a:lnTo>
                      <a:lnTo>
                        <a:pt x="3" y="1088"/>
                      </a:lnTo>
                      <a:lnTo>
                        <a:pt x="0" y="1064"/>
                      </a:lnTo>
                      <a:lnTo>
                        <a:pt x="0" y="72"/>
                      </a:lnTo>
                      <a:lnTo>
                        <a:pt x="3" y="49"/>
                      </a:lnTo>
                      <a:lnTo>
                        <a:pt x="13" y="30"/>
                      </a:lnTo>
                      <a:lnTo>
                        <a:pt x="30" y="13"/>
                      </a:lnTo>
                      <a:lnTo>
                        <a:pt x="49" y="4"/>
                      </a:lnTo>
                      <a:lnTo>
                        <a:pt x="73" y="0"/>
                      </a:lnTo>
                      <a:close/>
                    </a:path>
                  </a:pathLst>
                </a:custGeom>
                <a:solidFill>
                  <a:srgbClr val="D3DEDF"/>
                </a:solidFill>
                <a:ln w="0">
                  <a:solidFill>
                    <a:srgbClr val="D3DED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45"/>
                <p:cNvSpPr>
                  <a:spLocks/>
                </p:cNvSpPr>
                <p:nvPr/>
              </p:nvSpPr>
              <p:spPr bwMode="auto">
                <a:xfrm>
                  <a:off x="8628028" y="3193085"/>
                  <a:ext cx="2579688" cy="1360488"/>
                </a:xfrm>
                <a:custGeom>
                  <a:avLst/>
                  <a:gdLst>
                    <a:gd name="T0" fmla="*/ 73 w 1625"/>
                    <a:gd name="T1" fmla="*/ 0 h 857"/>
                    <a:gd name="T2" fmla="*/ 1552 w 1625"/>
                    <a:gd name="T3" fmla="*/ 0 h 857"/>
                    <a:gd name="T4" fmla="*/ 1576 w 1625"/>
                    <a:gd name="T5" fmla="*/ 4 h 857"/>
                    <a:gd name="T6" fmla="*/ 1595 w 1625"/>
                    <a:gd name="T7" fmla="*/ 13 h 857"/>
                    <a:gd name="T8" fmla="*/ 1612 w 1625"/>
                    <a:gd name="T9" fmla="*/ 30 h 857"/>
                    <a:gd name="T10" fmla="*/ 1622 w 1625"/>
                    <a:gd name="T11" fmla="*/ 49 h 857"/>
                    <a:gd name="T12" fmla="*/ 1625 w 1625"/>
                    <a:gd name="T13" fmla="*/ 72 h 857"/>
                    <a:gd name="T14" fmla="*/ 1625 w 1625"/>
                    <a:gd name="T15" fmla="*/ 857 h 857"/>
                    <a:gd name="T16" fmla="*/ 0 w 1625"/>
                    <a:gd name="T17" fmla="*/ 857 h 857"/>
                    <a:gd name="T18" fmla="*/ 0 w 1625"/>
                    <a:gd name="T19" fmla="*/ 72 h 857"/>
                    <a:gd name="T20" fmla="*/ 3 w 1625"/>
                    <a:gd name="T21" fmla="*/ 49 h 857"/>
                    <a:gd name="T22" fmla="*/ 13 w 1625"/>
                    <a:gd name="T23" fmla="*/ 30 h 857"/>
                    <a:gd name="T24" fmla="*/ 30 w 1625"/>
                    <a:gd name="T25" fmla="*/ 13 h 857"/>
                    <a:gd name="T26" fmla="*/ 49 w 1625"/>
                    <a:gd name="T27" fmla="*/ 4 h 857"/>
                    <a:gd name="T28" fmla="*/ 73 w 1625"/>
                    <a:gd name="T29" fmla="*/ 0 h 8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25" h="857">
                      <a:moveTo>
                        <a:pt x="73" y="0"/>
                      </a:moveTo>
                      <a:lnTo>
                        <a:pt x="1552" y="0"/>
                      </a:lnTo>
                      <a:lnTo>
                        <a:pt x="1576" y="4"/>
                      </a:lnTo>
                      <a:lnTo>
                        <a:pt x="1595" y="13"/>
                      </a:lnTo>
                      <a:lnTo>
                        <a:pt x="1612" y="30"/>
                      </a:lnTo>
                      <a:lnTo>
                        <a:pt x="1622" y="49"/>
                      </a:lnTo>
                      <a:lnTo>
                        <a:pt x="1625" y="72"/>
                      </a:lnTo>
                      <a:lnTo>
                        <a:pt x="1625" y="857"/>
                      </a:lnTo>
                      <a:lnTo>
                        <a:pt x="0" y="857"/>
                      </a:lnTo>
                      <a:lnTo>
                        <a:pt x="0" y="72"/>
                      </a:lnTo>
                      <a:lnTo>
                        <a:pt x="3" y="49"/>
                      </a:lnTo>
                      <a:lnTo>
                        <a:pt x="13" y="30"/>
                      </a:lnTo>
                      <a:lnTo>
                        <a:pt x="30" y="13"/>
                      </a:lnTo>
                      <a:lnTo>
                        <a:pt x="49" y="4"/>
                      </a:lnTo>
                      <a:lnTo>
                        <a:pt x="7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Rectangle 47"/>
                <p:cNvSpPr>
                  <a:spLocks noChangeArrowheads="1"/>
                </p:cNvSpPr>
                <p:nvPr/>
              </p:nvSpPr>
              <p:spPr bwMode="auto">
                <a:xfrm>
                  <a:off x="8743916" y="3308972"/>
                  <a:ext cx="2347913" cy="1141413"/>
                </a:xfrm>
                <a:prstGeom prst="rect">
                  <a:avLst/>
                </a:prstGeom>
                <a:solidFill>
                  <a:srgbClr val="FFC60A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Rectangle 48"/>
                <p:cNvSpPr>
                  <a:spLocks noChangeArrowheads="1"/>
                </p:cNvSpPr>
                <p:nvPr/>
              </p:nvSpPr>
              <p:spPr bwMode="auto">
                <a:xfrm>
                  <a:off x="9923428" y="3308972"/>
                  <a:ext cx="1168400" cy="1141413"/>
                </a:xfrm>
                <a:prstGeom prst="rect">
                  <a:avLst/>
                </a:prstGeom>
                <a:solidFill>
                  <a:srgbClr val="EE990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49"/>
                <p:cNvSpPr>
                  <a:spLocks/>
                </p:cNvSpPr>
                <p:nvPr/>
              </p:nvSpPr>
              <p:spPr bwMode="auto">
                <a:xfrm>
                  <a:off x="9825003" y="4647235"/>
                  <a:ext cx="187325" cy="187325"/>
                </a:xfrm>
                <a:custGeom>
                  <a:avLst/>
                  <a:gdLst>
                    <a:gd name="T0" fmla="*/ 58 w 118"/>
                    <a:gd name="T1" fmla="*/ 0 h 118"/>
                    <a:gd name="T2" fmla="*/ 77 w 118"/>
                    <a:gd name="T3" fmla="*/ 3 h 118"/>
                    <a:gd name="T4" fmla="*/ 94 w 118"/>
                    <a:gd name="T5" fmla="*/ 11 h 118"/>
                    <a:gd name="T6" fmla="*/ 106 w 118"/>
                    <a:gd name="T7" fmla="*/ 24 h 118"/>
                    <a:gd name="T8" fmla="*/ 115 w 118"/>
                    <a:gd name="T9" fmla="*/ 40 h 118"/>
                    <a:gd name="T10" fmla="*/ 118 w 118"/>
                    <a:gd name="T11" fmla="*/ 59 h 118"/>
                    <a:gd name="T12" fmla="*/ 115 w 118"/>
                    <a:gd name="T13" fmla="*/ 77 h 118"/>
                    <a:gd name="T14" fmla="*/ 106 w 118"/>
                    <a:gd name="T15" fmla="*/ 93 h 118"/>
                    <a:gd name="T16" fmla="*/ 94 w 118"/>
                    <a:gd name="T17" fmla="*/ 107 h 118"/>
                    <a:gd name="T18" fmla="*/ 77 w 118"/>
                    <a:gd name="T19" fmla="*/ 116 h 118"/>
                    <a:gd name="T20" fmla="*/ 58 w 118"/>
                    <a:gd name="T21" fmla="*/ 118 h 118"/>
                    <a:gd name="T22" fmla="*/ 39 w 118"/>
                    <a:gd name="T23" fmla="*/ 116 h 118"/>
                    <a:gd name="T24" fmla="*/ 23 w 118"/>
                    <a:gd name="T25" fmla="*/ 107 h 118"/>
                    <a:gd name="T26" fmla="*/ 11 w 118"/>
                    <a:gd name="T27" fmla="*/ 93 h 118"/>
                    <a:gd name="T28" fmla="*/ 2 w 118"/>
                    <a:gd name="T29" fmla="*/ 77 h 118"/>
                    <a:gd name="T30" fmla="*/ 0 w 118"/>
                    <a:gd name="T31" fmla="*/ 59 h 118"/>
                    <a:gd name="T32" fmla="*/ 2 w 118"/>
                    <a:gd name="T33" fmla="*/ 40 h 118"/>
                    <a:gd name="T34" fmla="*/ 11 w 118"/>
                    <a:gd name="T35" fmla="*/ 24 h 118"/>
                    <a:gd name="T36" fmla="*/ 23 w 118"/>
                    <a:gd name="T37" fmla="*/ 11 h 118"/>
                    <a:gd name="T38" fmla="*/ 39 w 118"/>
                    <a:gd name="T39" fmla="*/ 3 h 118"/>
                    <a:gd name="T40" fmla="*/ 58 w 118"/>
                    <a:gd name="T4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8" h="118">
                      <a:moveTo>
                        <a:pt x="58" y="0"/>
                      </a:moveTo>
                      <a:lnTo>
                        <a:pt x="77" y="3"/>
                      </a:lnTo>
                      <a:lnTo>
                        <a:pt x="94" y="11"/>
                      </a:lnTo>
                      <a:lnTo>
                        <a:pt x="106" y="24"/>
                      </a:lnTo>
                      <a:lnTo>
                        <a:pt x="115" y="40"/>
                      </a:lnTo>
                      <a:lnTo>
                        <a:pt x="118" y="59"/>
                      </a:lnTo>
                      <a:lnTo>
                        <a:pt x="115" y="77"/>
                      </a:lnTo>
                      <a:lnTo>
                        <a:pt x="106" y="93"/>
                      </a:lnTo>
                      <a:lnTo>
                        <a:pt x="94" y="107"/>
                      </a:lnTo>
                      <a:lnTo>
                        <a:pt x="77" y="116"/>
                      </a:lnTo>
                      <a:lnTo>
                        <a:pt x="58" y="118"/>
                      </a:lnTo>
                      <a:lnTo>
                        <a:pt x="39" y="116"/>
                      </a:lnTo>
                      <a:lnTo>
                        <a:pt x="23" y="107"/>
                      </a:lnTo>
                      <a:lnTo>
                        <a:pt x="11" y="93"/>
                      </a:lnTo>
                      <a:lnTo>
                        <a:pt x="2" y="77"/>
                      </a:lnTo>
                      <a:lnTo>
                        <a:pt x="0" y="59"/>
                      </a:lnTo>
                      <a:lnTo>
                        <a:pt x="2" y="40"/>
                      </a:lnTo>
                      <a:lnTo>
                        <a:pt x="11" y="24"/>
                      </a:lnTo>
                      <a:lnTo>
                        <a:pt x="23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698083"/>
                </a:solidFill>
                <a:ln w="0">
                  <a:solidFill>
                    <a:srgbClr val="69808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Grid Classes</a:t>
            </a:r>
          </a:p>
        </p:txBody>
      </p:sp>
      <p:pic>
        <p:nvPicPr>
          <p:cNvPr id="46" name="Picture 4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885621"/>
            <a:ext cx="48828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82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419813" y="1898003"/>
            <a:ext cx="9416374" cy="4159897"/>
            <a:chOff x="3419813" y="1898003"/>
            <a:chExt cx="9416374" cy="4159897"/>
          </a:xfrm>
        </p:grpSpPr>
        <p:sp>
          <p:nvSpPr>
            <p:cNvPr id="2" name="Rectangle 1"/>
            <p:cNvSpPr/>
            <p:nvPr/>
          </p:nvSpPr>
          <p:spPr>
            <a:xfrm>
              <a:off x="5113938" y="1898003"/>
              <a:ext cx="5548250" cy="453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This is a basic Bootstrap grid structure :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419813" y="3086100"/>
              <a:ext cx="9416374" cy="297180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&lt;div class="row"&gt;</a:t>
              </a:r>
            </a:p>
            <a:p>
              <a:pPr>
                <a:lnSpc>
                  <a:spcPts val="3000"/>
                </a:lnSpc>
              </a:pP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&lt;div class="col-md-4"&gt;.col-md-4&lt;/div&gt;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&lt;div class="col-md-4"&gt;.col-md-4&lt;/div&gt; 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&lt;div class="col-md-4"&gt;.col-md-4&lt;/div&gt; </a:t>
              </a:r>
            </a:p>
            <a:p>
              <a:pPr>
                <a:lnSpc>
                  <a:spcPts val="3000"/>
                </a:lnSpc>
              </a:pP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&lt;/div&gt;</a:t>
              </a:r>
            </a:p>
          </p:txBody>
        </p:sp>
      </p:grpSp>
      <p:sp>
        <p:nvSpPr>
          <p:cNvPr id="8" name="Title 9"/>
          <p:cNvSpPr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</p:spPr>
        <p:txBody>
          <a:bodyPr>
            <a:normAutofit/>
          </a:bodyPr>
          <a:lstStyle/>
          <a:p>
            <a:r>
              <a:rPr lang="en-US" dirty="0"/>
              <a:t>Bootstrap Grid Classes</a:t>
            </a: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885621"/>
            <a:ext cx="491335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9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/>
        </p:nvSpPr>
        <p:spPr>
          <a:xfrm>
            <a:off x="0" y="2426703"/>
            <a:ext cx="16256000" cy="670312"/>
          </a:xfrm>
          <a:prstGeom prst="rect">
            <a:avLst/>
          </a:prstGeom>
        </p:spPr>
        <p:txBody>
          <a:bodyPr vert="horz" lIns="91440" tIns="0" rIns="0" bIns="0" rtlCol="0" anchor="ctr" anchorCtr="0">
            <a:normAutofit/>
          </a:bodyPr>
          <a:lstStyle>
            <a:lvl1pPr indent="0" defTabSz="1219170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lang="en-US" sz="3200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87508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3200"/>
            </a:lvl2pPr>
            <a:lvl3pPr marL="117501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667"/>
            </a:lvl3pPr>
            <a:lvl4pPr marL="1762527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4pPr>
            <a:lvl5pPr marL="235003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pPr lvl="0" algn="ctr">
              <a:defRPr/>
            </a:pPr>
            <a:endParaRPr lang="en-IN" b="0" kern="0" dirty="0">
              <a:solidFill>
                <a:sysClr val="windowText" lastClr="0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84872" y="1715871"/>
            <a:ext cx="9486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was a time when User Interface (UI) was not a concern.</a:t>
            </a:r>
          </a:p>
        </p:txBody>
      </p:sp>
      <p:pic>
        <p:nvPicPr>
          <p:cNvPr id="17410" name="Picture 2" descr="C:\Users\Admin\Downloads\computer-5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2774950"/>
            <a:ext cx="3740150" cy="374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RWD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885621"/>
            <a:ext cx="43494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9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24" y="2649895"/>
            <a:ext cx="13039953" cy="55679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195224" y="1667861"/>
            <a:ext cx="9999790" cy="453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quick mobile-friendly development, Bootstrap offers you utility classes.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Responsive Utilities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885621"/>
            <a:ext cx="43494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80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52802" y="1982516"/>
            <a:ext cx="9350395" cy="5483128"/>
            <a:chOff x="3452802" y="1982516"/>
            <a:chExt cx="9350395" cy="5483128"/>
          </a:xfrm>
        </p:grpSpPr>
        <p:sp>
          <p:nvSpPr>
            <p:cNvPr id="2" name="Rounded Rectangle 1"/>
            <p:cNvSpPr/>
            <p:nvPr/>
          </p:nvSpPr>
          <p:spPr>
            <a:xfrm>
              <a:off x="3452802" y="1982516"/>
              <a:ext cx="9350395" cy="5483128"/>
            </a:xfrm>
            <a:prstGeom prst="roundRect">
              <a:avLst>
                <a:gd name="adj" fmla="val 681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3000"/>
                </a:lnSpc>
              </a:pP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562006" y="2291418"/>
              <a:ext cx="3823958" cy="5170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Badges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Dropdowns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Button groups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Glyphicons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Button Drops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Breadcrumbs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Input groups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Navs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Pagination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Media Object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4140243" y="2291418"/>
              <a:ext cx="4282334" cy="5170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Labels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Panels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Jumbotron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Page Header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Navbar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Thumbnails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Alerts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List group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Page Header 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Wells</a:t>
              </a:r>
            </a:p>
          </p:txBody>
        </p:sp>
      </p:grpSp>
      <p:sp>
        <p:nvSpPr>
          <p:cNvPr id="9" name="Text Placeholder 12"/>
          <p:cNvSpPr txBox="1">
            <a:spLocks/>
          </p:cNvSpPr>
          <p:nvPr/>
        </p:nvSpPr>
        <p:spPr>
          <a:xfrm>
            <a:off x="-11012" y="1022765"/>
            <a:ext cx="16256000" cy="670312"/>
          </a:xfrm>
          <a:prstGeom prst="rect">
            <a:avLst/>
          </a:prstGeom>
        </p:spPr>
        <p:txBody>
          <a:bodyPr vert="horz" lIns="91440" tIns="0" rIns="0" bIns="0" rtlCol="0" anchor="ctr" anchorCtr="0">
            <a:normAutofit/>
          </a:bodyPr>
          <a:lstStyle>
            <a:lvl1pPr indent="0" defTabSz="1219170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lang="en-US" sz="3200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87508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3200"/>
            </a:lvl2pPr>
            <a:lvl3pPr marL="117501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667"/>
            </a:lvl3pPr>
            <a:lvl4pPr marL="1762527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4pPr>
            <a:lvl5pPr marL="235003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pPr algn="ctr"/>
            <a:endParaRPr lang="en-US" kern="0" dirty="0">
              <a:solidFill>
                <a:sysClr val="windowText" lastClr="0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049434" y="1744153"/>
            <a:ext cx="5629326" cy="476726"/>
          </a:xfrm>
          <a:prstGeom prst="roundRect">
            <a:avLst/>
          </a:prstGeom>
          <a:solidFill>
            <a:srgbClr val="9BBB5C"/>
          </a:solidFill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Bootstrap 3 offers various components: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Components</a:t>
            </a: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885621"/>
            <a:ext cx="48828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35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78153" y="1604221"/>
            <a:ext cx="14307881" cy="45371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start of the page, include HTML17 doctype. Also include the lang attribute and the right character set.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01323" y="3364147"/>
            <a:ext cx="13710224" cy="2971800"/>
          </a:xfrm>
          <a:prstGeom prst="roundRect">
            <a:avLst>
              <a:gd name="adj" fmla="val 8975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&lt;!DOCTYPE html&gt;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&lt;html lang=“pt”&gt;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&lt;head&gt;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	&lt;meta charset=“utf-8”&gt;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	&lt;meta name=“viewport” content=“width=device-width, initial-scale=1”&gt;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&lt;/head&gt;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&lt;/html&gt;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1:Creating First Page with Bootstrap</a:t>
            </a:r>
          </a:p>
        </p:txBody>
      </p:sp>
      <p:pic>
        <p:nvPicPr>
          <p:cNvPr id="12" name="Picture 1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20" y="885621"/>
            <a:ext cx="849023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29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/>
          <p:cNvSpPr/>
          <p:nvPr/>
        </p:nvSpPr>
        <p:spPr>
          <a:xfrm>
            <a:off x="2067503" y="2527272"/>
            <a:ext cx="12359697" cy="3507767"/>
          </a:xfrm>
          <a:prstGeom prst="roundRect">
            <a:avLst>
              <a:gd name="adj" fmla="val 677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342900">
              <a:lnSpc>
                <a:spcPts val="3000"/>
              </a:lnSpc>
              <a:buFont typeface="Arial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the viewport &lt;meta&gt; tag for proper touch zooming and rendering</a:t>
            </a:r>
          </a:p>
          <a:p>
            <a:pPr indent="-342900">
              <a:lnSpc>
                <a:spcPts val="3000"/>
              </a:lnSpc>
              <a:buFont typeface="Arial" pitchFamily="34" charset="0"/>
              <a:buChar char="•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-342900">
              <a:lnSpc>
                <a:spcPts val="3000"/>
              </a:lnSpc>
              <a:buFont typeface="Arial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 the width of the page and the initial zoom level per your device </a:t>
            </a:r>
          </a:p>
          <a:p>
            <a:pPr indent="-342900">
              <a:lnSpc>
                <a:spcPts val="3000"/>
              </a:lnSpc>
              <a:buFont typeface="Arial" pitchFamily="34" charset="0"/>
              <a:buChar char="•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-342900">
              <a:lnSpc>
                <a:spcPts val="3000"/>
              </a:lnSpc>
              <a:buFont typeface="Arial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will ensure that you have a better experience, and there will be no need for zooming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2:Creating First Page with Bootstrap</a:t>
            </a: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20" y="885621"/>
            <a:ext cx="854103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37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57015" y="1339531"/>
            <a:ext cx="1386482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37160">
              <a:lnSpc>
                <a:spcPts val="3000"/>
              </a:lnSpc>
              <a:spcBef>
                <a:spcPts val="1845"/>
              </a:spcBef>
              <a:buClr>
                <a:schemeClr val="tx1"/>
              </a:buClr>
              <a:buSzPct val="83333"/>
              <a:buFont typeface="Arial"/>
              <a:buChar char="•"/>
              <a:tabLst>
                <a:tab pos="14668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 the following files:</a:t>
            </a:r>
          </a:p>
          <a:p>
            <a:pPr marL="971550" lvl="1" indent="-342900">
              <a:lnSpc>
                <a:spcPct val="150000"/>
              </a:lnSpc>
              <a:spcBef>
                <a:spcPts val="300"/>
              </a:spcBef>
              <a:buClr>
                <a:schemeClr val="tx1"/>
              </a:buClr>
              <a:buSzPct val="85000"/>
              <a:buFont typeface="Courier New" pitchFamily="49" charset="0"/>
              <a:buChar char="o"/>
              <a:tabLst>
                <a:tab pos="346710" algn="l"/>
              </a:tabLst>
            </a:pPr>
            <a:r>
              <a:rPr lang="en-US" sz="2000" b="1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bootstrap.min.css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71550" lvl="1" indent="-342900">
              <a:lnSpc>
                <a:spcPct val="150000"/>
              </a:lnSpc>
              <a:spcBef>
                <a:spcPts val="375"/>
              </a:spcBef>
              <a:buClr>
                <a:schemeClr val="tx1"/>
              </a:buClr>
              <a:buSzPct val="85000"/>
              <a:buFont typeface="Courier New" pitchFamily="49" charset="0"/>
              <a:buChar char="o"/>
              <a:tabLst>
                <a:tab pos="346710" algn="l"/>
              </a:tabLst>
            </a:pPr>
            <a:r>
              <a:rPr lang="en-US" sz="2000" b="1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jquery.min.js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71550" lvl="1" indent="-342900">
              <a:lnSpc>
                <a:spcPct val="150000"/>
              </a:lnSpc>
              <a:spcBef>
                <a:spcPts val="375"/>
              </a:spcBef>
              <a:buClr>
                <a:schemeClr val="tx1"/>
              </a:buClr>
              <a:buSzPct val="85000"/>
              <a:buFont typeface="Courier New" pitchFamily="49" charset="0"/>
              <a:buChar char="o"/>
              <a:tabLst>
                <a:tab pos="346710" algn="l"/>
              </a:tabLst>
            </a:pPr>
            <a:r>
              <a:rPr lang="en-US" sz="2000" b="1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bootstrap.min.js</a:t>
            </a:r>
          </a:p>
          <a:p>
            <a:pPr marL="971550" lvl="1" indent="-342900">
              <a:lnSpc>
                <a:spcPct val="150000"/>
              </a:lnSpc>
              <a:spcBef>
                <a:spcPts val="375"/>
              </a:spcBef>
              <a:buClr>
                <a:schemeClr val="tx1"/>
              </a:buClr>
              <a:buSzPct val="85000"/>
              <a:buFont typeface="Courier New" pitchFamily="49" charset="0"/>
              <a:buChar char="o"/>
              <a:tabLst>
                <a:tab pos="346710" algn="l"/>
              </a:tabLst>
            </a:pPr>
            <a:endParaRPr lang="en-US" sz="2000" b="1" dirty="0">
              <a:solidFill>
                <a:srgbClr val="40404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-137160">
              <a:lnSpc>
                <a:spcPts val="3000"/>
              </a:lnSpc>
              <a:spcBef>
                <a:spcPts val="896"/>
              </a:spcBef>
              <a:buClr>
                <a:schemeClr val="tx1"/>
              </a:buClr>
              <a:buSzPct val="83333"/>
              <a:buFont typeface="Arial"/>
              <a:buChar char="•"/>
              <a:tabLst>
                <a:tab pos="14668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Download these files and include in your page. In this example, we include them from the Internet: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6685" y="4710552"/>
            <a:ext cx="15139499" cy="3023754"/>
          </a:xfrm>
          <a:prstGeom prst="roundRect">
            <a:avLst>
              <a:gd name="adj" fmla="val 8975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&lt;link rel=“stylesheet” href=“https://maxcdn.bootstrapcdn.com/bootstrap/3.3.7/css/bootstrap.min.css”&gt;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&lt;script src=“https://ajax.googleapis.com/ajax/libs/jquesry/3.1.1/jquery.min.js”&gt;&lt;/script&gt;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&lt;script src=“https://maxcdn.bootstrapcdn.com/ajax/bootstrap/3.3./js/bootstrap.min.js”&gt;&lt;/script&gt;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</p:spPr>
        <p:txBody>
          <a:bodyPr>
            <a:normAutofit/>
          </a:bodyPr>
          <a:lstStyle/>
          <a:p>
            <a:r>
              <a:rPr lang="en-US" dirty="0"/>
              <a:t>Step 3:Creating First Page with Bootstrap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45" y="885621"/>
            <a:ext cx="869978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79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2270" y="1963015"/>
            <a:ext cx="8928022" cy="367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 marR="3810" algn="ctr">
              <a:lnSpc>
                <a:spcPts val="2100"/>
              </a:lnSpc>
              <a:spcBef>
                <a:spcPts val="1965"/>
              </a:spcBef>
              <a:buClr>
                <a:schemeClr val="tx1"/>
              </a:buClr>
              <a:buSzPct val="83333"/>
              <a:tabLst>
                <a:tab pos="14668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Bootstrap 3, you can include elements to wrap the site contents.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22270" y="3153641"/>
            <a:ext cx="13710224" cy="3958937"/>
          </a:xfrm>
          <a:prstGeom prst="roundRect">
            <a:avLst>
              <a:gd name="adj" fmla="val 8975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&lt;div class=“container”&gt;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&lt;h1&gt;My First Bootstrap Page&lt;/h1&gt;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&lt;p&gt;this is some text.&lt;/p&gt;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pPr>
              <a:lnSpc>
                <a:spcPts val="3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&lt;div class=“container-fluid”&gt;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&lt;h1&gt;My First Bootstrap Page&lt;/h1&gt;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&lt;p&gt;This is some text.&lt;/p&gt;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</p:spPr>
        <p:txBody>
          <a:bodyPr>
            <a:normAutofit/>
          </a:bodyPr>
          <a:lstStyle/>
          <a:p>
            <a:r>
              <a:rPr lang="en-US" dirty="0"/>
              <a:t>Step 4:Creating First Page with Bootstrap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70" y="885621"/>
            <a:ext cx="868073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38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47713" y="1568782"/>
            <a:ext cx="13195300" cy="1053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Grid system allows a maximum of 12 columns in a page.</a:t>
            </a: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container can be divided into rows and each row into columns with the space multiple 12.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893" y="3041865"/>
            <a:ext cx="10816214" cy="36408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332706"/>
            <a:ext cx="16258032" cy="665045"/>
          </a:xfrm>
        </p:spPr>
        <p:txBody>
          <a:bodyPr/>
          <a:lstStyle/>
          <a:p>
            <a:r>
              <a:rPr lang="en-US" dirty="0"/>
              <a:t>Bootstrap Grids</a:t>
            </a:r>
          </a:p>
        </p:txBody>
      </p:sp>
      <p:pic>
        <p:nvPicPr>
          <p:cNvPr id="12" name="Picture 1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80" y="885621"/>
            <a:ext cx="337411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39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95953" y="1860474"/>
            <a:ext cx="14064095" cy="6137102"/>
            <a:chOff x="1095953" y="1365132"/>
            <a:chExt cx="14064095" cy="6137102"/>
          </a:xfrm>
        </p:grpSpPr>
        <p:sp>
          <p:nvSpPr>
            <p:cNvPr id="8" name="Rounded Rectangle 7"/>
            <p:cNvSpPr/>
            <p:nvPr/>
          </p:nvSpPr>
          <p:spPr>
            <a:xfrm>
              <a:off x="1272888" y="4338203"/>
              <a:ext cx="13710224" cy="3164031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&lt;div class=“container”&gt;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	&lt;h1&gt;Bootstrap Grid&lt;/h1&gt;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&lt;div class=“row”&gt;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	&lt;div class=“col-sm-4”&gt;.col-sm-4&lt;/div&gt;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	&lt;div class=“col-sm-4”&gt;.col-sm-4&lt;/div&gt;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	&lt;div class=“col-sm-4”&gt;.col-sm-4&lt;/div&gt;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&lt;/div&gt;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095953" y="1365132"/>
              <a:ext cx="14064095" cy="2417159"/>
              <a:chOff x="1272887" y="1365132"/>
              <a:chExt cx="14064095" cy="2417159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297601" y="1589153"/>
                <a:ext cx="14039381" cy="2193138"/>
              </a:xfrm>
              <a:prstGeom prst="roundRect">
                <a:avLst>
                  <a:gd name="adj" fmla="val 4792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41275" cap="rnd">
                <a:solidFill>
                  <a:schemeClr val="accent6">
                    <a:lumMod val="60000"/>
                    <a:lumOff val="4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/>
              <a:lstStyle/>
              <a:p>
                <a:pPr marL="342900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 this example, the space inside the container is divided into a single row and the row is divided into 3 columns. </a:t>
                </a:r>
              </a:p>
              <a:p>
                <a:pPr marL="342900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Each column has the same sides, that is, 4+4+4 = 12</a:t>
                </a:r>
              </a:p>
              <a:p>
                <a:pPr marL="342900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Any possible combination that sums up to 12 can be used. </a:t>
                </a:r>
              </a:p>
            </p:txBody>
          </p:sp>
          <p:sp>
            <p:nvSpPr>
              <p:cNvPr id="14" name="Snip and Round Single Corner Rectangle 13"/>
              <p:cNvSpPr/>
              <p:nvPr/>
            </p:nvSpPr>
            <p:spPr>
              <a:xfrm>
                <a:off x="1272887" y="1365132"/>
                <a:ext cx="1651602" cy="495342"/>
              </a:xfrm>
              <a:prstGeom prst="snipRoundRect">
                <a:avLst>
                  <a:gd name="adj1" fmla="val 16667"/>
                  <a:gd name="adj2" fmla="val 42671"/>
                </a:avLst>
              </a:prstGeom>
              <a:solidFill>
                <a:schemeClr val="accent6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Example:</a:t>
                </a:r>
                <a:endParaRPr lang="en-US" sz="220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706"/>
            <a:ext cx="16258032" cy="665045"/>
          </a:xfrm>
        </p:spPr>
        <p:txBody>
          <a:bodyPr/>
          <a:lstStyle/>
          <a:p>
            <a:r>
              <a:rPr lang="en-US" dirty="0"/>
              <a:t>Bootstrap Grids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885621"/>
            <a:ext cx="33588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6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62229" y="1832088"/>
            <a:ext cx="12043553" cy="453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 is what a responsive grid system in Bootstrap 3 with 3 columns in the page looks like: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35374" y="2811506"/>
            <a:ext cx="12785253" cy="5538934"/>
            <a:chOff x="1783469" y="2811506"/>
            <a:chExt cx="12785253" cy="5538934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783469" y="2811506"/>
              <a:ext cx="12785253" cy="5538934"/>
            </a:xfrm>
            <a:prstGeom prst="roundRect">
              <a:avLst>
                <a:gd name="adj" fmla="val 6162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ts val="3000"/>
                </a:lnSpc>
              </a:pP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33962" y="3107637"/>
              <a:ext cx="2404514" cy="4925763"/>
              <a:chOff x="3533962" y="3107637"/>
              <a:chExt cx="2404514" cy="4925763"/>
            </a:xfrm>
          </p:grpSpPr>
          <p:sp>
            <p:nvSpPr>
              <p:cNvPr id="7" name="object 6"/>
              <p:cNvSpPr/>
              <p:nvPr/>
            </p:nvSpPr>
            <p:spPr>
              <a:xfrm>
                <a:off x="3533962" y="3107637"/>
                <a:ext cx="2404514" cy="429107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endParaRPr sz="1350" dirty="0"/>
              </a:p>
            </p:txBody>
          </p:sp>
          <p:sp>
            <p:nvSpPr>
              <p:cNvPr id="11" name="object 8"/>
              <p:cNvSpPr txBox="1"/>
              <p:nvPr/>
            </p:nvSpPr>
            <p:spPr>
              <a:xfrm>
                <a:off x="3585828" y="7694846"/>
                <a:ext cx="2300783" cy="33855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9525" algn="ctr"/>
                <a:r>
                  <a:rPr lang="en-US" sz="2200" b="1" dirty="0">
                    <a:solidFill>
                      <a:srgbClr val="404040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Small Screens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6811047" y="3107637"/>
              <a:ext cx="6177198" cy="4925762"/>
              <a:chOff x="6811047" y="3107637"/>
              <a:chExt cx="6177198" cy="4925762"/>
            </a:xfrm>
          </p:grpSpPr>
          <p:sp>
            <p:nvSpPr>
              <p:cNvPr id="8" name="object 7"/>
              <p:cNvSpPr/>
              <p:nvPr/>
            </p:nvSpPr>
            <p:spPr>
              <a:xfrm>
                <a:off x="6811047" y="3107637"/>
                <a:ext cx="6177198" cy="429107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endParaRPr sz="1350" dirty="0"/>
              </a:p>
            </p:txBody>
          </p:sp>
          <p:sp>
            <p:nvSpPr>
              <p:cNvPr id="12" name="object 9"/>
              <p:cNvSpPr txBox="1"/>
              <p:nvPr/>
            </p:nvSpPr>
            <p:spPr>
              <a:xfrm>
                <a:off x="8910359" y="7694845"/>
                <a:ext cx="1978575" cy="33855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9525" algn="ctr"/>
                <a:r>
                  <a:rPr lang="en-US" sz="2200" b="1" dirty="0">
                    <a:solidFill>
                      <a:srgbClr val="404040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Big Screens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7189463" y="1310613"/>
            <a:ext cx="1877075" cy="444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40404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Output: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Grids</a:t>
            </a:r>
          </a:p>
        </p:txBody>
      </p:sp>
      <p:pic>
        <p:nvPicPr>
          <p:cNvPr id="16" name="Picture 15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885621"/>
            <a:ext cx="33588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07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73209" y="1735244"/>
            <a:ext cx="9573326" cy="4537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There are four main and five contextual classes in Bootstrap 3 tables: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64980" y="2771179"/>
            <a:ext cx="12926041" cy="3328435"/>
            <a:chOff x="1286347" y="2771179"/>
            <a:chExt cx="12926041" cy="3328435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101706" y="2771179"/>
              <a:ext cx="12110682" cy="3328435"/>
            </a:xfrm>
            <a:prstGeom prst="roundRect">
              <a:avLst>
                <a:gd name="adj" fmla="val 6677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ts val="3000"/>
                </a:lnSpc>
              </a:pP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1286347" y="3600450"/>
              <a:ext cx="3028950" cy="723900"/>
            </a:xfrm>
            <a:prstGeom prst="roundRect">
              <a:avLst/>
            </a:prstGeom>
            <a:solidFill>
              <a:srgbClr val="9BBB5C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Main Classes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97897" y="3206521"/>
              <a:ext cx="8128000" cy="20695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.table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.table-striped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.table-bordered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.table-hover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1286347" y="4492547"/>
              <a:ext cx="3028950" cy="7239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rgbClr val="40404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Contextual Classes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78" y="319674"/>
            <a:ext cx="16258032" cy="665045"/>
          </a:xfrm>
        </p:spPr>
        <p:txBody>
          <a:bodyPr>
            <a:normAutofit/>
          </a:bodyPr>
          <a:lstStyle/>
          <a:p>
            <a:r>
              <a:rPr lang="en-US" dirty="0"/>
              <a:t>Bootstrap Tables</a:t>
            </a: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60" y="885621"/>
            <a:ext cx="346555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2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 txBox="1">
            <a:spLocks/>
          </p:cNvSpPr>
          <p:nvPr/>
        </p:nvSpPr>
        <p:spPr>
          <a:xfrm>
            <a:off x="0" y="1233172"/>
            <a:ext cx="16256000" cy="670312"/>
          </a:xfrm>
          <a:prstGeom prst="rect">
            <a:avLst/>
          </a:prstGeom>
        </p:spPr>
        <p:txBody>
          <a:bodyPr vert="horz" lIns="91440" tIns="0" rIns="0" bIns="0" rtlCol="0" anchor="ctr" anchorCtr="0">
            <a:normAutofit/>
          </a:bodyPr>
          <a:lstStyle>
            <a:lvl1pPr indent="0" defTabSz="1219170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lang="en-US" sz="3200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87508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3200"/>
            </a:lvl2pPr>
            <a:lvl3pPr marL="117501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667"/>
            </a:lvl3pPr>
            <a:lvl4pPr marL="1762527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4pPr>
            <a:lvl5pPr marL="235003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pPr lvl="0" algn="ctr">
              <a:defRPr/>
            </a:pPr>
            <a:endParaRPr lang="en-IN" b="0" kern="0" dirty="0">
              <a:solidFill>
                <a:sysClr val="windowText" lastClr="0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356" y="2746727"/>
            <a:ext cx="10203289" cy="52469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224375" y="1656795"/>
            <a:ext cx="78072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Since 1968 , many UI innovations have happened.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RWD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885621"/>
            <a:ext cx="43494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27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70998" y="1703865"/>
            <a:ext cx="9573326" cy="4537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There are four main and five contextual classes in Bootstrap 3 tables: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664980" y="2751535"/>
            <a:ext cx="12926041" cy="3328435"/>
            <a:chOff x="1286347" y="2771179"/>
            <a:chExt cx="12926041" cy="3328435"/>
          </a:xfrm>
        </p:grpSpPr>
        <p:sp>
          <p:nvSpPr>
            <p:cNvPr id="15" name="Rectangle: Rounded Corners 5"/>
            <p:cNvSpPr/>
            <p:nvPr/>
          </p:nvSpPr>
          <p:spPr>
            <a:xfrm>
              <a:off x="2101706" y="2771179"/>
              <a:ext cx="12110682" cy="3328435"/>
            </a:xfrm>
            <a:prstGeom prst="roundRect">
              <a:avLst>
                <a:gd name="adj" fmla="val 6677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ts val="3000"/>
                </a:lnSpc>
              </a:pP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" name="Rectangle: Rounded Corners 11"/>
            <p:cNvSpPr/>
            <p:nvPr/>
          </p:nvSpPr>
          <p:spPr>
            <a:xfrm>
              <a:off x="1286347" y="3600450"/>
              <a:ext cx="3028950" cy="7239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rgbClr val="40404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Main Classes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97897" y="3203861"/>
              <a:ext cx="8128000" cy="257737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.active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.success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.info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.warning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.danger</a:t>
              </a:r>
            </a:p>
          </p:txBody>
        </p:sp>
        <p:sp>
          <p:nvSpPr>
            <p:cNvPr id="18" name="Rectangle: Rounded Corners 13"/>
            <p:cNvSpPr/>
            <p:nvPr/>
          </p:nvSpPr>
          <p:spPr>
            <a:xfrm>
              <a:off x="1286347" y="4492547"/>
              <a:ext cx="3028950" cy="723900"/>
            </a:xfrm>
            <a:prstGeom prst="roundRect">
              <a:avLst/>
            </a:prstGeom>
            <a:solidFill>
              <a:srgbClr val="9BBB5C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Contextual Classes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Tables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885621"/>
            <a:ext cx="35112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44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059447" y="975832"/>
            <a:ext cx="12137106" cy="7596667"/>
          </a:xfrm>
          <a:prstGeom prst="roundRect">
            <a:avLst>
              <a:gd name="adj" fmla="val 318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29236" y="1151174"/>
            <a:ext cx="11654397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&lt;div class=“container”&gt;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&lt;h1&gt;Bootstrap Table&lt;/h1&gt;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&lt;table class=“table table-stripped table-bordered table-hover”&gt;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&lt;thead&gt;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&lt;tr&gt;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	&lt;th&gt;Firstname&lt;/th&gt;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	&lt;th&gt;lastname&lt;/th&gt;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	&lt;th&gt;Email&lt;/th&gt;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&lt;/tr&gt;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&lt;/thead&gt;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&lt;tbody&gt;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&lt;tr&gt;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&lt;td&gt;John&lt;/td&gt;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&lt;td&gt;Doe&lt;/td&gt;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&lt;td&gt;john@example.com&lt;/td&gt;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&lt;/tr&gt;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&lt;tr&gt;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&lt;td&gt;Joseph&lt;/td&gt;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&lt;td&gt;saints&lt;/td&gt;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&lt;td&gt;joseph@example.com&lt;/td&gt;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&lt;/tr&gt;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&lt;tr class=“warning”&gt;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&lt;td&gt;Mary Help&lt;/td&gt;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&lt;td&gt;saints&lt;/td&gt;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&lt;td&gt;mary@example.com&lt;/td&gt;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tr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tbody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&lt;/table&gt;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78511" y="378296"/>
            <a:ext cx="14707166" cy="547804"/>
          </a:xfrm>
        </p:spPr>
        <p:txBody>
          <a:bodyPr>
            <a:normAutofit/>
          </a:bodyPr>
          <a:lstStyle/>
          <a:p>
            <a:r>
              <a:rPr lang="en-US" dirty="0"/>
              <a:t>Bootstrap Tables—Example</a:t>
            </a:r>
          </a:p>
        </p:txBody>
      </p:sp>
      <p:pic>
        <p:nvPicPr>
          <p:cNvPr id="14" name="Picture 1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70" y="847521"/>
            <a:ext cx="578513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73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34728" y="1989934"/>
            <a:ext cx="1756065" cy="444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40404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Output: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77604"/>
              </p:ext>
            </p:extLst>
          </p:nvPr>
        </p:nvGraphicFramePr>
        <p:xfrm>
          <a:off x="2694094" y="2987959"/>
          <a:ext cx="10837332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2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2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Open Sans" pitchFamily="34" charset="0"/>
                          <a:ea typeface="Open Sans" pitchFamily="34" charset="0"/>
                          <a:cs typeface="Open Sans" pitchFamily="34" charset="0"/>
                        </a:rPr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Open Sans" pitchFamily="34" charset="0"/>
                          <a:ea typeface="Open Sans" pitchFamily="34" charset="0"/>
                          <a:cs typeface="Open Sans" pitchFamily="34" charset="0"/>
                        </a:rPr>
                        <a:t>Lastname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Open Sans" pitchFamily="34" charset="0"/>
                          <a:ea typeface="Open Sans" pitchFamily="34" charset="0"/>
                          <a:cs typeface="Open Sans" pitchFamily="34" charset="0"/>
                        </a:rPr>
                        <a:t>Email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Open Sans" pitchFamily="34" charset="0"/>
                          <a:ea typeface="Open Sans" pitchFamily="34" charset="0"/>
                          <a:cs typeface="Open Sans" pitchFamily="34" charset="0"/>
                        </a:rPr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Open Sans" pitchFamily="34" charset="0"/>
                          <a:ea typeface="Open Sans" pitchFamily="34" charset="0"/>
                          <a:cs typeface="Open Sans" pitchFamily="34" charset="0"/>
                        </a:rPr>
                        <a:t>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Open Sans" pitchFamily="34" charset="0"/>
                          <a:ea typeface="Open Sans" pitchFamily="34" charset="0"/>
                          <a:cs typeface="Open Sans" pitchFamily="34" charset="0"/>
                        </a:rPr>
                        <a:t>john@example.com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Open Sans" pitchFamily="34" charset="0"/>
                          <a:ea typeface="Open Sans" pitchFamily="34" charset="0"/>
                          <a:cs typeface="Open Sans" pitchFamily="34" charset="0"/>
                        </a:rPr>
                        <a:t>Joseph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Open Sans" pitchFamily="34" charset="0"/>
                          <a:ea typeface="Open Sans" pitchFamily="34" charset="0"/>
                          <a:cs typeface="Open Sans" pitchFamily="34" charset="0"/>
                        </a:rPr>
                        <a:t>Saints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Open Sans" pitchFamily="34" charset="0"/>
                          <a:ea typeface="Open Sans" pitchFamily="34" charset="0"/>
                          <a:cs typeface="Open Sans" pitchFamily="34" charset="0"/>
                        </a:rPr>
                        <a:t>joseph@example.com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Open Sans" pitchFamily="34" charset="0"/>
                          <a:ea typeface="Open Sans" pitchFamily="34" charset="0"/>
                          <a:cs typeface="Open Sans" pitchFamily="34" charset="0"/>
                        </a:rPr>
                        <a:t>Mary</a:t>
                      </a:r>
                      <a:endParaRPr lang="en-US" sz="2200" strike="sngStrike" dirty="0">
                        <a:solidFill>
                          <a:srgbClr val="FF0000"/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Open Sans" pitchFamily="34" charset="0"/>
                          <a:ea typeface="Open Sans" pitchFamily="34" charset="0"/>
                          <a:cs typeface="Open Sans" pitchFamily="34" charset="0"/>
                        </a:rPr>
                        <a:t>Saints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Open Sans" pitchFamily="34" charset="0"/>
                          <a:ea typeface="Open Sans" pitchFamily="34" charset="0"/>
                          <a:cs typeface="Open Sans" pitchFamily="34" charset="0"/>
                        </a:rPr>
                        <a:t>mary@example.com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78" y="273955"/>
            <a:ext cx="16258032" cy="754745"/>
          </a:xfrm>
        </p:spPr>
        <p:txBody>
          <a:bodyPr>
            <a:normAutofit/>
          </a:bodyPr>
          <a:lstStyle/>
          <a:p>
            <a:r>
              <a:rPr lang="en-US" dirty="0"/>
              <a:t>Bootstrap Tables—Example</a:t>
            </a: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20" y="904671"/>
            <a:ext cx="589943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38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 txBox="1">
            <a:spLocks/>
          </p:cNvSpPr>
          <p:nvPr/>
        </p:nvSpPr>
        <p:spPr>
          <a:xfrm>
            <a:off x="18275" y="347277"/>
            <a:ext cx="16256000" cy="670312"/>
          </a:xfrm>
          <a:prstGeom prst="rect">
            <a:avLst/>
          </a:prstGeom>
        </p:spPr>
        <p:txBody>
          <a:bodyPr vert="horz" lIns="91440" tIns="0" rIns="0" bIns="0" rtlCol="0" anchor="ctr" anchorCtr="0">
            <a:normAutofit/>
          </a:bodyPr>
          <a:lstStyle>
            <a:lvl1pPr indent="0" defTabSz="1219170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lang="en-US" sz="3200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87508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3200"/>
            </a:lvl2pPr>
            <a:lvl3pPr marL="117501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667"/>
            </a:lvl3pPr>
            <a:lvl4pPr marL="1762527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4pPr>
            <a:lvl5pPr marL="235003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pPr marL="9525" algn="ctr"/>
            <a:endParaRPr lang="en-US" kern="0" dirty="0">
              <a:solidFill>
                <a:sysClr val="windowText" lastClr="0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91445" y="1718804"/>
            <a:ext cx="7081298" cy="460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Bootstrap 3 has three main classes for images: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847437" y="3179789"/>
            <a:ext cx="10561127" cy="4799137"/>
            <a:chOff x="3134091" y="3179789"/>
            <a:chExt cx="10561127" cy="4799137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3134091" y="6084681"/>
              <a:ext cx="2533744" cy="432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09550" lvl="1" algn="ctr">
                <a:spcBef>
                  <a:spcPts val="300"/>
                </a:spcBef>
                <a:buClr>
                  <a:srgbClr val="629DD1"/>
                </a:buClr>
                <a:buSzPct val="85000"/>
                <a:tabLst>
                  <a:tab pos="346710" algn="l"/>
                </a:tabLst>
              </a:pPr>
              <a:r>
                <a:rPr 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r>
                <a:rPr lang="en-US" sz="2200" b="1" spc="-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img-rounded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833002" y="3179789"/>
              <a:ext cx="2533744" cy="432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09550" lvl="1" algn="ctr">
                <a:spcBef>
                  <a:spcPts val="375"/>
                </a:spcBef>
                <a:buClr>
                  <a:srgbClr val="629DD1"/>
                </a:buClr>
                <a:buSzPct val="85000"/>
                <a:tabLst>
                  <a:tab pos="346710" algn="l"/>
                </a:tabLst>
              </a:pPr>
              <a:r>
                <a:rPr 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r>
                <a:rPr lang="en-US" sz="2200" b="1" spc="-4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200" b="1" spc="-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img-circle</a:t>
              </a:r>
              <a:endPara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10573576" y="6020053"/>
              <a:ext cx="3121642" cy="432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525" algn="ctr">
                <a:spcBef>
                  <a:spcPts val="1845"/>
                </a:spcBef>
                <a:buClr>
                  <a:srgbClr val="629DD1"/>
                </a:buClr>
                <a:buSzPct val="83333"/>
                <a:tabLst>
                  <a:tab pos="146685" algn="l"/>
                </a:tabLst>
              </a:pPr>
              <a:r>
                <a:rPr 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r>
                <a:rPr lang="en-US" sz="2200" b="1" spc="-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img-thumbnail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354460" y="3600931"/>
              <a:ext cx="5547081" cy="4377995"/>
              <a:chOff x="5351064" y="3600931"/>
              <a:chExt cx="5547081" cy="4377995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9165023" y="5089484"/>
                <a:ext cx="1733122" cy="2889442"/>
                <a:chOff x="9165023" y="5481369"/>
                <a:chExt cx="1733122" cy="2889442"/>
              </a:xfrm>
            </p:grpSpPr>
            <p:sp>
              <p:nvSpPr>
                <p:cNvPr id="16" name="Freeform 7"/>
                <p:cNvSpPr>
                  <a:spLocks/>
                </p:cNvSpPr>
                <p:nvPr/>
              </p:nvSpPr>
              <p:spPr bwMode="auto">
                <a:xfrm>
                  <a:off x="9265405" y="5481369"/>
                  <a:ext cx="1632740" cy="2824431"/>
                </a:xfrm>
                <a:custGeom>
                  <a:avLst/>
                  <a:gdLst>
                    <a:gd name="T0" fmla="*/ 48 w 433"/>
                    <a:gd name="T1" fmla="*/ 176 h 749"/>
                    <a:gd name="T2" fmla="*/ 12 w 433"/>
                    <a:gd name="T3" fmla="*/ 551 h 749"/>
                    <a:gd name="T4" fmla="*/ 0 w 433"/>
                    <a:gd name="T5" fmla="*/ 567 h 749"/>
                    <a:gd name="T6" fmla="*/ 256 w 433"/>
                    <a:gd name="T7" fmla="*/ 749 h 749"/>
                    <a:gd name="T8" fmla="*/ 268 w 433"/>
                    <a:gd name="T9" fmla="*/ 733 h 749"/>
                    <a:gd name="T10" fmla="*/ 310 w 433"/>
                    <a:gd name="T11" fmla="*/ 0 h 749"/>
                    <a:gd name="T12" fmla="*/ 48 w 433"/>
                    <a:gd name="T13" fmla="*/ 176 h 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3" h="749">
                      <a:moveTo>
                        <a:pt x="48" y="176"/>
                      </a:moveTo>
                      <a:cubicBezTo>
                        <a:pt x="102" y="294"/>
                        <a:pt x="93" y="438"/>
                        <a:pt x="12" y="551"/>
                      </a:cubicBezTo>
                      <a:cubicBezTo>
                        <a:pt x="8" y="557"/>
                        <a:pt x="5" y="562"/>
                        <a:pt x="0" y="567"/>
                      </a:cubicBezTo>
                      <a:cubicBezTo>
                        <a:pt x="256" y="749"/>
                        <a:pt x="256" y="749"/>
                        <a:pt x="256" y="749"/>
                      </a:cubicBezTo>
                      <a:cubicBezTo>
                        <a:pt x="260" y="743"/>
                        <a:pt x="264" y="738"/>
                        <a:pt x="268" y="733"/>
                      </a:cubicBezTo>
                      <a:cubicBezTo>
                        <a:pt x="426" y="510"/>
                        <a:pt x="433" y="225"/>
                        <a:pt x="310" y="0"/>
                      </a:cubicBezTo>
                      <a:lnTo>
                        <a:pt x="48" y="176"/>
                      </a:lnTo>
                      <a:close/>
                    </a:path>
                  </a:pathLst>
                </a:custGeom>
                <a:solidFill>
                  <a:srgbClr val="2DA99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 dirty="0">
                    <a:solidFill>
                      <a:srgbClr val="44494E"/>
                    </a:solidFill>
                  </a:endParaRPr>
                </a:p>
              </p:txBody>
            </p:sp>
            <p:sp>
              <p:nvSpPr>
                <p:cNvPr id="17" name="Up Arrow 16"/>
                <p:cNvSpPr/>
                <p:nvPr/>
              </p:nvSpPr>
              <p:spPr>
                <a:xfrm rot="12966545">
                  <a:off x="9165023" y="7775725"/>
                  <a:ext cx="1046631" cy="595086"/>
                </a:xfrm>
                <a:prstGeom prst="upArrow">
                  <a:avLst/>
                </a:prstGeom>
                <a:solidFill>
                  <a:srgbClr val="2DA99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kern="0" dirty="0">
                    <a:solidFill>
                      <a:srgbClr val="44494E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5974476" y="3600931"/>
                <a:ext cx="4478402" cy="2114161"/>
                <a:chOff x="5974476" y="3992816"/>
                <a:chExt cx="4478402" cy="2114161"/>
              </a:xfrm>
            </p:grpSpPr>
            <p:sp>
              <p:nvSpPr>
                <p:cNvPr id="19" name="Freeform 5"/>
                <p:cNvSpPr>
                  <a:spLocks/>
                </p:cNvSpPr>
                <p:nvPr/>
              </p:nvSpPr>
              <p:spPr bwMode="auto">
                <a:xfrm>
                  <a:off x="5974476" y="3992816"/>
                  <a:ext cx="4402041" cy="2031386"/>
                </a:xfrm>
                <a:custGeom>
                  <a:avLst/>
                  <a:gdLst>
                    <a:gd name="T0" fmla="*/ 12 w 1168"/>
                    <a:gd name="T1" fmla="*/ 322 h 538"/>
                    <a:gd name="T2" fmla="*/ 0 w 1168"/>
                    <a:gd name="T3" fmla="*/ 338 h 538"/>
                    <a:gd name="T4" fmla="*/ 256 w 1168"/>
                    <a:gd name="T5" fmla="*/ 519 h 538"/>
                    <a:gd name="T6" fmla="*/ 267 w 1168"/>
                    <a:gd name="T7" fmla="*/ 503 h 538"/>
                    <a:gd name="T8" fmla="*/ 795 w 1168"/>
                    <a:gd name="T9" fmla="*/ 413 h 538"/>
                    <a:gd name="T10" fmla="*/ 907 w 1168"/>
                    <a:gd name="T11" fmla="*/ 538 h 538"/>
                    <a:gd name="T12" fmla="*/ 1168 w 1168"/>
                    <a:gd name="T13" fmla="*/ 363 h 538"/>
                    <a:gd name="T14" fmla="*/ 977 w 1168"/>
                    <a:gd name="T15" fmla="*/ 157 h 538"/>
                    <a:gd name="T16" fmla="*/ 678 w 1168"/>
                    <a:gd name="T17" fmla="*/ 37 h 538"/>
                    <a:gd name="T18" fmla="*/ 12 w 1168"/>
                    <a:gd name="T19" fmla="*/ 322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68" h="538">
                      <a:moveTo>
                        <a:pt x="12" y="322"/>
                      </a:moveTo>
                      <a:cubicBezTo>
                        <a:pt x="8" y="327"/>
                        <a:pt x="4" y="332"/>
                        <a:pt x="0" y="338"/>
                      </a:cubicBezTo>
                      <a:cubicBezTo>
                        <a:pt x="256" y="519"/>
                        <a:pt x="256" y="519"/>
                        <a:pt x="256" y="519"/>
                      </a:cubicBezTo>
                      <a:cubicBezTo>
                        <a:pt x="260" y="513"/>
                        <a:pt x="263" y="508"/>
                        <a:pt x="267" y="503"/>
                      </a:cubicBezTo>
                      <a:cubicBezTo>
                        <a:pt x="388" y="332"/>
                        <a:pt x="625" y="292"/>
                        <a:pt x="795" y="413"/>
                      </a:cubicBezTo>
                      <a:cubicBezTo>
                        <a:pt x="843" y="447"/>
                        <a:pt x="881" y="490"/>
                        <a:pt x="907" y="538"/>
                      </a:cubicBezTo>
                      <a:cubicBezTo>
                        <a:pt x="1168" y="363"/>
                        <a:pt x="1168" y="363"/>
                        <a:pt x="1168" y="363"/>
                      </a:cubicBezTo>
                      <a:cubicBezTo>
                        <a:pt x="1120" y="284"/>
                        <a:pt x="1056" y="214"/>
                        <a:pt x="977" y="157"/>
                      </a:cubicBezTo>
                      <a:cubicBezTo>
                        <a:pt x="885" y="92"/>
                        <a:pt x="782" y="53"/>
                        <a:pt x="678" y="37"/>
                      </a:cubicBezTo>
                      <a:cubicBezTo>
                        <a:pt x="429" y="0"/>
                        <a:pt x="168" y="102"/>
                        <a:pt x="12" y="322"/>
                      </a:cubicBezTo>
                    </a:path>
                  </a:pathLst>
                </a:custGeom>
                <a:solidFill>
                  <a:srgbClr val="9BBB5C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 dirty="0">
                    <a:solidFill>
                      <a:srgbClr val="44494E"/>
                    </a:solidFill>
                  </a:endParaRPr>
                </a:p>
              </p:txBody>
            </p:sp>
            <p:sp>
              <p:nvSpPr>
                <p:cNvPr id="20" name="Up Arrow 19"/>
                <p:cNvSpPr/>
                <p:nvPr/>
              </p:nvSpPr>
              <p:spPr>
                <a:xfrm rot="8784812">
                  <a:off x="9406247" y="5511891"/>
                  <a:ext cx="1046631" cy="595086"/>
                </a:xfrm>
                <a:prstGeom prst="upArrow">
                  <a:avLst/>
                </a:prstGeom>
                <a:solidFill>
                  <a:srgbClr val="9BBB5C"/>
                </a:solidFill>
                <a:ln>
                  <a:solidFill>
                    <a:srgbClr val="9BBB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5351064" y="4934982"/>
                <a:ext cx="1670910" cy="2966212"/>
                <a:chOff x="5351064" y="5326867"/>
                <a:chExt cx="1670910" cy="2966212"/>
              </a:xfrm>
            </p:grpSpPr>
            <p:sp>
              <p:nvSpPr>
                <p:cNvPr id="29" name="Freeform 6"/>
                <p:cNvSpPr>
                  <a:spLocks/>
                </p:cNvSpPr>
                <p:nvPr/>
              </p:nvSpPr>
              <p:spPr bwMode="auto">
                <a:xfrm>
                  <a:off x="5351064" y="5396551"/>
                  <a:ext cx="1670910" cy="2896528"/>
                </a:xfrm>
                <a:custGeom>
                  <a:avLst/>
                  <a:gdLst>
                    <a:gd name="T0" fmla="*/ 184 w 444"/>
                    <a:gd name="T1" fmla="*/ 767 h 767"/>
                    <a:gd name="T2" fmla="*/ 444 w 444"/>
                    <a:gd name="T3" fmla="*/ 594 h 767"/>
                    <a:gd name="T4" fmla="*/ 404 w 444"/>
                    <a:gd name="T5" fmla="*/ 182 h 767"/>
                    <a:gd name="T6" fmla="*/ 147 w 444"/>
                    <a:gd name="T7" fmla="*/ 0 h 767"/>
                    <a:gd name="T8" fmla="*/ 184 w 444"/>
                    <a:gd name="T9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4" h="767">
                      <a:moveTo>
                        <a:pt x="184" y="767"/>
                      </a:moveTo>
                      <a:cubicBezTo>
                        <a:pt x="444" y="594"/>
                        <a:pt x="444" y="594"/>
                        <a:pt x="444" y="594"/>
                      </a:cubicBezTo>
                      <a:cubicBezTo>
                        <a:pt x="351" y="478"/>
                        <a:pt x="334" y="315"/>
                        <a:pt x="404" y="182"/>
                      </a:cubicBez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0" y="242"/>
                        <a:pt x="20" y="546"/>
                        <a:pt x="184" y="767"/>
                      </a:cubicBezTo>
                    </a:path>
                  </a:pathLst>
                </a:custGeom>
                <a:solidFill>
                  <a:srgbClr val="F29B2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 dirty="0">
                    <a:solidFill>
                      <a:srgbClr val="44494E"/>
                    </a:solidFill>
                  </a:endParaRPr>
                </a:p>
              </p:txBody>
            </p:sp>
            <p:sp>
              <p:nvSpPr>
                <p:cNvPr id="30" name="Up Arrow 29"/>
                <p:cNvSpPr/>
                <p:nvPr/>
              </p:nvSpPr>
              <p:spPr>
                <a:xfrm rot="2121868">
                  <a:off x="5910582" y="5326867"/>
                  <a:ext cx="1105996" cy="595086"/>
                </a:xfrm>
                <a:prstGeom prst="upArrow">
                  <a:avLst/>
                </a:prstGeom>
                <a:solidFill>
                  <a:srgbClr val="F29B26"/>
                </a:solidFill>
                <a:ln>
                  <a:solidFill>
                    <a:srgbClr val="F29B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" name="TextBox 1"/>
              <p:cNvSpPr txBox="1"/>
              <p:nvPr/>
            </p:nvSpPr>
            <p:spPr>
              <a:xfrm>
                <a:off x="5840406" y="6084681"/>
                <a:ext cx="50687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1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922663" y="3900379"/>
                <a:ext cx="50687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869647" y="6216547"/>
                <a:ext cx="50687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3</a:t>
                </a:r>
              </a:p>
            </p:txBody>
          </p:sp>
        </p:grpSp>
      </p:grpSp>
      <p:sp>
        <p:nvSpPr>
          <p:cNvPr id="24" name="Title 1"/>
          <p:cNvSpPr txBox="1">
            <a:spLocks/>
          </p:cNvSpPr>
          <p:nvPr/>
        </p:nvSpPr>
        <p:spPr>
          <a:xfrm>
            <a:off x="3078" y="319675"/>
            <a:ext cx="16258032" cy="665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Bootstrap Images</a:t>
            </a:r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20" y="885621"/>
            <a:ext cx="364843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39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272888" y="2218930"/>
            <a:ext cx="13710224" cy="5615815"/>
          </a:xfrm>
          <a:prstGeom prst="roundRect">
            <a:avLst>
              <a:gd name="adj" fmla="val 318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&lt;div class=“row”&gt;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&lt;div class=“col-md-4”&gt;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	&lt;img class=“img-rounded” src=“garden-house-hotel-11.jpg” alt=“Garden” style=“width:100%”&gt;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&lt;div class=“col-md-4”&gt;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	&lt;img class=“img-circle” src=“Xmas-House-17-217*2176.jpg” alt=“Snow” style=“width:100%”&gt;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&lt;div class=“col-md-4”&gt;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	&lt;img class=“img-thumbnail” src=“Accomodation_image.jpg” alt=“beach” style=“width:100%”&gt;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pPr>
              <a:lnSpc>
                <a:spcPts val="3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Images—Example</a:t>
            </a: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70" y="885621"/>
            <a:ext cx="586133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41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362718" y="1543757"/>
            <a:ext cx="15305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40404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Output: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34" t="13940" r="68366" b="9301"/>
          <a:stretch/>
        </p:blipFill>
        <p:spPr>
          <a:xfrm>
            <a:off x="1994843" y="2862468"/>
            <a:ext cx="3617845" cy="3568174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7613" t="17360" r="3585" b="9302"/>
          <a:stretch/>
        </p:blipFill>
        <p:spPr>
          <a:xfrm>
            <a:off x="10822218" y="2805312"/>
            <a:ext cx="3438939" cy="3409149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910" t="13940" r="35456" b="9301"/>
          <a:stretch/>
        </p:blipFill>
        <p:spPr>
          <a:xfrm>
            <a:off x="6347298" y="2725799"/>
            <a:ext cx="3657600" cy="3568174"/>
          </a:xfrm>
          <a:prstGeom prst="rect">
            <a:avLst/>
          </a:prstGeom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</p:spPr>
        <p:txBody>
          <a:bodyPr>
            <a:normAutofit/>
          </a:bodyPr>
          <a:lstStyle/>
          <a:p>
            <a:r>
              <a:rPr lang="en-US" dirty="0"/>
              <a:t>Bootstrap Images</a:t>
            </a:r>
          </a:p>
        </p:txBody>
      </p:sp>
      <p:pic>
        <p:nvPicPr>
          <p:cNvPr id="14" name="Picture 1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60" y="885621"/>
            <a:ext cx="377035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10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 txBox="1">
            <a:spLocks/>
          </p:cNvSpPr>
          <p:nvPr/>
        </p:nvSpPr>
        <p:spPr>
          <a:xfrm>
            <a:off x="0" y="917058"/>
            <a:ext cx="16256000" cy="670312"/>
          </a:xfrm>
          <a:prstGeom prst="rect">
            <a:avLst/>
          </a:prstGeom>
        </p:spPr>
        <p:txBody>
          <a:bodyPr vert="horz" lIns="91440" tIns="0" rIns="0" bIns="0" rtlCol="0" anchor="ctr" anchorCtr="0">
            <a:normAutofit/>
          </a:bodyPr>
          <a:lstStyle>
            <a:lvl1pPr indent="0" defTabSz="1219170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lang="en-US" sz="3200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87508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3200"/>
            </a:lvl2pPr>
            <a:lvl3pPr marL="117501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667"/>
            </a:lvl3pPr>
            <a:lvl4pPr marL="1762527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4pPr>
            <a:lvl5pPr marL="235003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pPr marL="9525" algn="ctr"/>
            <a:endParaRPr lang="en-US" kern="0" dirty="0">
              <a:solidFill>
                <a:sysClr val="windowText" lastClr="0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004" y="1305252"/>
            <a:ext cx="14026861" cy="114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marR="960596" algn="ctr">
              <a:lnSpc>
                <a:spcPct val="150000"/>
              </a:lnSpc>
              <a:spcBef>
                <a:spcPts val="1965"/>
              </a:spcBef>
              <a:buClr>
                <a:srgbClr val="629DD1"/>
              </a:buClr>
              <a:buSzPct val="85416"/>
              <a:tabLst>
                <a:tab pos="146685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Bootstrap 3, you have an easy way to create predefined alert messages using </a:t>
            </a:r>
            <a:r>
              <a:rPr lang="en-US" sz="2400" b="1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alert class,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followed by one of these </a:t>
            </a:r>
            <a:r>
              <a:rPr lang="en-US" sz="2400" b="1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contextual classes.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85945" y="3097635"/>
            <a:ext cx="12484109" cy="4626979"/>
            <a:chOff x="1885945" y="3372833"/>
            <a:chExt cx="12484109" cy="4626979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1885945" y="3401274"/>
              <a:ext cx="2933703" cy="50706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spcBef>
                  <a:spcPts val="300"/>
                </a:spcBef>
                <a:buClr>
                  <a:srgbClr val="629DD1"/>
                </a:buClr>
                <a:buSzPct val="85000"/>
                <a:tabLst>
                  <a:tab pos="346710" algn="l"/>
                </a:tabLst>
              </a:pPr>
              <a:r>
                <a:rPr lang="en-US" sz="2000" b="1" spc="-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.alert-success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11255507" y="3372833"/>
              <a:ext cx="2933703" cy="50706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525" algn="ctr">
                <a:lnSpc>
                  <a:spcPct val="150000"/>
                </a:lnSpc>
                <a:spcBef>
                  <a:spcPts val="465"/>
                </a:spcBef>
                <a:buClr>
                  <a:srgbClr val="629DD1"/>
                </a:buClr>
                <a:buSzPct val="85416"/>
                <a:tabLst>
                  <a:tab pos="146685" algn="l"/>
                </a:tabLst>
              </a:pPr>
              <a:r>
                <a:rPr lang="en-US" sz="2000" b="1" spc="-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.alert-info</a:t>
              </a: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11436351" y="7433016"/>
              <a:ext cx="2933703" cy="50706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525" algn="ctr">
                <a:lnSpc>
                  <a:spcPct val="150000"/>
                </a:lnSpc>
                <a:spcBef>
                  <a:spcPts val="465"/>
                </a:spcBef>
                <a:buClr>
                  <a:srgbClr val="629DD1"/>
                </a:buClr>
                <a:buSzPct val="85416"/>
                <a:tabLst>
                  <a:tab pos="146685" algn="l"/>
                </a:tabLs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.alert-warning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2020690" y="7492748"/>
              <a:ext cx="2933703" cy="50706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50000"/>
                </a:lnSpc>
                <a:spcBef>
                  <a:spcPts val="300"/>
                </a:spcBef>
                <a:buClr>
                  <a:srgbClr val="629DD1"/>
                </a:buClr>
                <a:buSzPct val="85000"/>
                <a:tabLst>
                  <a:tab pos="346710" algn="l"/>
                </a:tabLst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.alert-danger</a:t>
              </a: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351594" y="3967032"/>
              <a:ext cx="3552812" cy="3525716"/>
            </a:xfrm>
            <a:custGeom>
              <a:avLst/>
              <a:gdLst>
                <a:gd name="T0" fmla="*/ 680 w 1360"/>
                <a:gd name="T1" fmla="*/ 0 h 1360"/>
                <a:gd name="T2" fmla="*/ 0 w 1360"/>
                <a:gd name="T3" fmla="*/ 680 h 1360"/>
                <a:gd name="T4" fmla="*/ 680 w 1360"/>
                <a:gd name="T5" fmla="*/ 1360 h 1360"/>
                <a:gd name="T6" fmla="*/ 1360 w 1360"/>
                <a:gd name="T7" fmla="*/ 680 h 1360"/>
                <a:gd name="T8" fmla="*/ 680 w 1360"/>
                <a:gd name="T9" fmla="*/ 0 h 1360"/>
                <a:gd name="T10" fmla="*/ 680 w 1360"/>
                <a:gd name="T11" fmla="*/ 1278 h 1360"/>
                <a:gd name="T12" fmla="*/ 82 w 1360"/>
                <a:gd name="T13" fmla="*/ 680 h 1360"/>
                <a:gd name="T14" fmla="*/ 680 w 1360"/>
                <a:gd name="T15" fmla="*/ 82 h 1360"/>
                <a:gd name="T16" fmla="*/ 1278 w 1360"/>
                <a:gd name="T17" fmla="*/ 680 h 1360"/>
                <a:gd name="T18" fmla="*/ 680 w 1360"/>
                <a:gd name="T19" fmla="*/ 1278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0" h="1360">
                  <a:moveTo>
                    <a:pt x="680" y="0"/>
                  </a:moveTo>
                  <a:cubicBezTo>
                    <a:pt x="304" y="0"/>
                    <a:pt x="0" y="304"/>
                    <a:pt x="0" y="680"/>
                  </a:cubicBezTo>
                  <a:cubicBezTo>
                    <a:pt x="0" y="1056"/>
                    <a:pt x="304" y="1360"/>
                    <a:pt x="680" y="1360"/>
                  </a:cubicBezTo>
                  <a:cubicBezTo>
                    <a:pt x="1056" y="1360"/>
                    <a:pt x="1360" y="1056"/>
                    <a:pt x="1360" y="680"/>
                  </a:cubicBezTo>
                  <a:cubicBezTo>
                    <a:pt x="1360" y="304"/>
                    <a:pt x="1056" y="0"/>
                    <a:pt x="680" y="0"/>
                  </a:cubicBezTo>
                  <a:close/>
                  <a:moveTo>
                    <a:pt x="680" y="1278"/>
                  </a:moveTo>
                  <a:cubicBezTo>
                    <a:pt x="350" y="1278"/>
                    <a:pt x="82" y="1010"/>
                    <a:pt x="82" y="680"/>
                  </a:cubicBezTo>
                  <a:cubicBezTo>
                    <a:pt x="82" y="350"/>
                    <a:pt x="350" y="82"/>
                    <a:pt x="680" y="82"/>
                  </a:cubicBezTo>
                  <a:cubicBezTo>
                    <a:pt x="1010" y="82"/>
                    <a:pt x="1278" y="350"/>
                    <a:pt x="1278" y="680"/>
                  </a:cubicBezTo>
                  <a:cubicBezTo>
                    <a:pt x="1278" y="1010"/>
                    <a:pt x="1010" y="1278"/>
                    <a:pt x="680" y="1278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4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4008" tIns="32004" rIns="64008" bIns="32004" numCol="1" anchor="t" anchorCtr="0" compatLnSpc="1">
              <a:prstTxWarp prst="textNoShape">
                <a:avLst/>
              </a:prstTxWarp>
            </a:bodyPr>
            <a:lstStyle/>
            <a:p>
              <a:pPr defTabSz="640169"/>
              <a:endParaRPr lang="en-US" sz="1260" dirty="0">
                <a:solidFill>
                  <a:srgbClr val="44494E"/>
                </a:solidFill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9156530" y="6488126"/>
              <a:ext cx="502787" cy="491064"/>
            </a:xfrm>
            <a:custGeom>
              <a:avLst/>
              <a:gdLst>
                <a:gd name="T0" fmla="*/ 29 w 163"/>
                <a:gd name="T1" fmla="*/ 134 h 163"/>
                <a:gd name="T2" fmla="*/ 29 w 163"/>
                <a:gd name="T3" fmla="*/ 29 h 163"/>
                <a:gd name="T4" fmla="*/ 134 w 163"/>
                <a:gd name="T5" fmla="*/ 29 h 163"/>
                <a:gd name="T6" fmla="*/ 134 w 163"/>
                <a:gd name="T7" fmla="*/ 134 h 163"/>
                <a:gd name="T8" fmla="*/ 29 w 163"/>
                <a:gd name="T9" fmla="*/ 13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29" y="134"/>
                  </a:moveTo>
                  <a:cubicBezTo>
                    <a:pt x="0" y="105"/>
                    <a:pt x="0" y="58"/>
                    <a:pt x="29" y="29"/>
                  </a:cubicBezTo>
                  <a:cubicBezTo>
                    <a:pt x="58" y="0"/>
                    <a:pt x="105" y="0"/>
                    <a:pt x="134" y="29"/>
                  </a:cubicBezTo>
                  <a:cubicBezTo>
                    <a:pt x="163" y="58"/>
                    <a:pt x="163" y="105"/>
                    <a:pt x="134" y="134"/>
                  </a:cubicBezTo>
                  <a:cubicBezTo>
                    <a:pt x="105" y="163"/>
                    <a:pt x="58" y="163"/>
                    <a:pt x="29" y="134"/>
                  </a:cubicBezTo>
                </a:path>
              </a:pathLst>
            </a:custGeom>
            <a:solidFill>
              <a:srgbClr val="FFC60A"/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vert="horz" wrap="square" lIns="64008" tIns="32004" rIns="64008" bIns="32004" numCol="1" anchor="t" anchorCtr="0" compatLnSpc="1">
              <a:prstTxWarp prst="textNoShape">
                <a:avLst/>
              </a:prstTxWarp>
            </a:bodyPr>
            <a:lstStyle/>
            <a:p>
              <a:pPr defTabSz="640169"/>
              <a:endParaRPr lang="en-US" sz="1260" dirty="0">
                <a:solidFill>
                  <a:srgbClr val="44494E"/>
                </a:solidFill>
              </a:endParaRPr>
            </a:p>
          </p:txBody>
        </p:sp>
        <p:sp>
          <p:nvSpPr>
            <p:cNvPr id="25" name="Freeform 10"/>
            <p:cNvSpPr>
              <a:spLocks noChangeAspect="1"/>
            </p:cNvSpPr>
            <p:nvPr/>
          </p:nvSpPr>
          <p:spPr bwMode="auto">
            <a:xfrm flipH="1" flipV="1">
              <a:off x="9824649" y="6925057"/>
              <a:ext cx="2005915" cy="931328"/>
            </a:xfrm>
            <a:custGeom>
              <a:avLst/>
              <a:gdLst>
                <a:gd name="T0" fmla="*/ 135 w 247"/>
                <a:gd name="T1" fmla="*/ 0 h 115"/>
                <a:gd name="T2" fmla="*/ 217 w 247"/>
                <a:gd name="T3" fmla="*/ 83 h 115"/>
                <a:gd name="T4" fmla="*/ 240 w 247"/>
                <a:gd name="T5" fmla="*/ 83 h 115"/>
                <a:gd name="T6" fmla="*/ 241 w 247"/>
                <a:gd name="T7" fmla="*/ 108 h 115"/>
                <a:gd name="T8" fmla="*/ 217 w 247"/>
                <a:gd name="T9" fmla="*/ 108 h 115"/>
                <a:gd name="T10" fmla="*/ 214 w 247"/>
                <a:gd name="T11" fmla="*/ 87 h 115"/>
                <a:gd name="T12" fmla="*/ 133 w 247"/>
                <a:gd name="T13" fmla="*/ 6 h 115"/>
                <a:gd name="T14" fmla="*/ 0 w 247"/>
                <a:gd name="T15" fmla="*/ 6 h 115"/>
                <a:gd name="T16" fmla="*/ 0 w 247"/>
                <a:gd name="T17" fmla="*/ 0 h 115"/>
                <a:gd name="T18" fmla="*/ 135 w 247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7" h="115">
                  <a:moveTo>
                    <a:pt x="135" y="0"/>
                  </a:moveTo>
                  <a:cubicBezTo>
                    <a:pt x="217" y="83"/>
                    <a:pt x="217" y="83"/>
                    <a:pt x="217" y="83"/>
                  </a:cubicBezTo>
                  <a:cubicBezTo>
                    <a:pt x="224" y="77"/>
                    <a:pt x="234" y="77"/>
                    <a:pt x="240" y="83"/>
                  </a:cubicBezTo>
                  <a:cubicBezTo>
                    <a:pt x="247" y="90"/>
                    <a:pt x="247" y="101"/>
                    <a:pt x="241" y="108"/>
                  </a:cubicBezTo>
                  <a:cubicBezTo>
                    <a:pt x="234" y="115"/>
                    <a:pt x="223" y="115"/>
                    <a:pt x="217" y="108"/>
                  </a:cubicBezTo>
                  <a:cubicBezTo>
                    <a:pt x="211" y="103"/>
                    <a:pt x="210" y="94"/>
                    <a:pt x="214" y="87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FFC60A"/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vert="horz" wrap="square" lIns="64008" tIns="32004" rIns="64008" bIns="32004" numCol="1" anchor="t" anchorCtr="0" compatLnSpc="1">
              <a:prstTxWarp prst="textNoShape">
                <a:avLst/>
              </a:prstTxWarp>
            </a:bodyPr>
            <a:lstStyle/>
            <a:p>
              <a:pPr defTabSz="640169"/>
              <a:endParaRPr lang="en-US" sz="1260" dirty="0">
                <a:solidFill>
                  <a:srgbClr val="44494E"/>
                </a:solidFill>
              </a:endParaRPr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auto">
            <a:xfrm rot="10800000">
              <a:off x="6528784" y="4570075"/>
              <a:ext cx="502787" cy="491064"/>
            </a:xfrm>
            <a:custGeom>
              <a:avLst/>
              <a:gdLst>
                <a:gd name="T0" fmla="*/ 29 w 163"/>
                <a:gd name="T1" fmla="*/ 134 h 163"/>
                <a:gd name="T2" fmla="*/ 29 w 163"/>
                <a:gd name="T3" fmla="*/ 29 h 163"/>
                <a:gd name="T4" fmla="*/ 134 w 163"/>
                <a:gd name="T5" fmla="*/ 29 h 163"/>
                <a:gd name="T6" fmla="*/ 134 w 163"/>
                <a:gd name="T7" fmla="*/ 134 h 163"/>
                <a:gd name="T8" fmla="*/ 29 w 163"/>
                <a:gd name="T9" fmla="*/ 13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29" y="134"/>
                  </a:moveTo>
                  <a:cubicBezTo>
                    <a:pt x="0" y="105"/>
                    <a:pt x="0" y="58"/>
                    <a:pt x="29" y="29"/>
                  </a:cubicBezTo>
                  <a:cubicBezTo>
                    <a:pt x="58" y="0"/>
                    <a:pt x="105" y="0"/>
                    <a:pt x="134" y="29"/>
                  </a:cubicBezTo>
                  <a:cubicBezTo>
                    <a:pt x="163" y="58"/>
                    <a:pt x="163" y="105"/>
                    <a:pt x="134" y="134"/>
                  </a:cubicBezTo>
                  <a:cubicBezTo>
                    <a:pt x="105" y="163"/>
                    <a:pt x="58" y="163"/>
                    <a:pt x="29" y="134"/>
                  </a:cubicBezTo>
                </a:path>
              </a:pathLst>
            </a:custGeom>
            <a:solidFill>
              <a:srgbClr val="9BBB5C"/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vert="horz" wrap="square" lIns="64008" tIns="32004" rIns="64008" bIns="32004" numCol="1" anchor="t" anchorCtr="0" compatLnSpc="1">
              <a:prstTxWarp prst="textNoShape">
                <a:avLst/>
              </a:prstTxWarp>
            </a:bodyPr>
            <a:lstStyle/>
            <a:p>
              <a:pPr defTabSz="640169"/>
              <a:endParaRPr lang="en-US" sz="1260" dirty="0">
                <a:solidFill>
                  <a:srgbClr val="44494E"/>
                </a:solidFill>
              </a:endParaRPr>
            </a:p>
          </p:txBody>
        </p:sp>
        <p:sp>
          <p:nvSpPr>
            <p:cNvPr id="31" name="Freeform 10"/>
            <p:cNvSpPr>
              <a:spLocks noChangeAspect="1"/>
            </p:cNvSpPr>
            <p:nvPr/>
          </p:nvSpPr>
          <p:spPr bwMode="auto">
            <a:xfrm rot="10800000" flipH="1" flipV="1">
              <a:off x="4405832" y="3678513"/>
              <a:ext cx="2005915" cy="931328"/>
            </a:xfrm>
            <a:custGeom>
              <a:avLst/>
              <a:gdLst>
                <a:gd name="T0" fmla="*/ 135 w 247"/>
                <a:gd name="T1" fmla="*/ 0 h 115"/>
                <a:gd name="T2" fmla="*/ 217 w 247"/>
                <a:gd name="T3" fmla="*/ 83 h 115"/>
                <a:gd name="T4" fmla="*/ 240 w 247"/>
                <a:gd name="T5" fmla="*/ 83 h 115"/>
                <a:gd name="T6" fmla="*/ 241 w 247"/>
                <a:gd name="T7" fmla="*/ 108 h 115"/>
                <a:gd name="T8" fmla="*/ 217 w 247"/>
                <a:gd name="T9" fmla="*/ 108 h 115"/>
                <a:gd name="T10" fmla="*/ 214 w 247"/>
                <a:gd name="T11" fmla="*/ 87 h 115"/>
                <a:gd name="T12" fmla="*/ 133 w 247"/>
                <a:gd name="T13" fmla="*/ 6 h 115"/>
                <a:gd name="T14" fmla="*/ 0 w 247"/>
                <a:gd name="T15" fmla="*/ 6 h 115"/>
                <a:gd name="T16" fmla="*/ 0 w 247"/>
                <a:gd name="T17" fmla="*/ 0 h 115"/>
                <a:gd name="T18" fmla="*/ 135 w 247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7" h="115">
                  <a:moveTo>
                    <a:pt x="135" y="0"/>
                  </a:moveTo>
                  <a:cubicBezTo>
                    <a:pt x="217" y="83"/>
                    <a:pt x="217" y="83"/>
                    <a:pt x="217" y="83"/>
                  </a:cubicBezTo>
                  <a:cubicBezTo>
                    <a:pt x="224" y="77"/>
                    <a:pt x="234" y="77"/>
                    <a:pt x="240" y="83"/>
                  </a:cubicBezTo>
                  <a:cubicBezTo>
                    <a:pt x="247" y="90"/>
                    <a:pt x="247" y="101"/>
                    <a:pt x="241" y="108"/>
                  </a:cubicBezTo>
                  <a:cubicBezTo>
                    <a:pt x="234" y="115"/>
                    <a:pt x="223" y="115"/>
                    <a:pt x="217" y="108"/>
                  </a:cubicBezTo>
                  <a:cubicBezTo>
                    <a:pt x="211" y="103"/>
                    <a:pt x="210" y="94"/>
                    <a:pt x="214" y="87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9BBB5C"/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vert="horz" wrap="square" lIns="64008" tIns="32004" rIns="64008" bIns="32004" numCol="1" anchor="t" anchorCtr="0" compatLnSpc="1">
              <a:prstTxWarp prst="textNoShape">
                <a:avLst/>
              </a:prstTxWarp>
            </a:bodyPr>
            <a:lstStyle/>
            <a:p>
              <a:pPr defTabSz="640169"/>
              <a:endParaRPr lang="en-US" sz="1260" dirty="0">
                <a:solidFill>
                  <a:srgbClr val="44494E"/>
                </a:solidFill>
              </a:endParaRPr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 rot="10800000">
              <a:off x="9321862" y="4570075"/>
              <a:ext cx="502787" cy="491064"/>
            </a:xfrm>
            <a:custGeom>
              <a:avLst/>
              <a:gdLst>
                <a:gd name="T0" fmla="*/ 29 w 163"/>
                <a:gd name="T1" fmla="*/ 134 h 163"/>
                <a:gd name="T2" fmla="*/ 29 w 163"/>
                <a:gd name="T3" fmla="*/ 29 h 163"/>
                <a:gd name="T4" fmla="*/ 134 w 163"/>
                <a:gd name="T5" fmla="*/ 29 h 163"/>
                <a:gd name="T6" fmla="*/ 134 w 163"/>
                <a:gd name="T7" fmla="*/ 134 h 163"/>
                <a:gd name="T8" fmla="*/ 29 w 163"/>
                <a:gd name="T9" fmla="*/ 13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29" y="134"/>
                  </a:moveTo>
                  <a:cubicBezTo>
                    <a:pt x="0" y="105"/>
                    <a:pt x="0" y="58"/>
                    <a:pt x="29" y="29"/>
                  </a:cubicBezTo>
                  <a:cubicBezTo>
                    <a:pt x="58" y="0"/>
                    <a:pt x="105" y="0"/>
                    <a:pt x="134" y="29"/>
                  </a:cubicBezTo>
                  <a:cubicBezTo>
                    <a:pt x="163" y="58"/>
                    <a:pt x="163" y="105"/>
                    <a:pt x="134" y="134"/>
                  </a:cubicBezTo>
                  <a:cubicBezTo>
                    <a:pt x="105" y="163"/>
                    <a:pt x="58" y="163"/>
                    <a:pt x="29" y="134"/>
                  </a:cubicBezTo>
                </a:path>
              </a:pathLst>
            </a:custGeom>
            <a:solidFill>
              <a:srgbClr val="5796CC"/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vert="horz" wrap="square" lIns="64008" tIns="32004" rIns="64008" bIns="32004" numCol="1" anchor="t" anchorCtr="0" compatLnSpc="1">
              <a:prstTxWarp prst="textNoShape">
                <a:avLst/>
              </a:prstTxWarp>
            </a:bodyPr>
            <a:lstStyle/>
            <a:p>
              <a:pPr defTabSz="640169"/>
              <a:endParaRPr lang="en-US" sz="1260" dirty="0">
                <a:solidFill>
                  <a:srgbClr val="44494E"/>
                </a:solidFill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 rot="10800000">
              <a:off x="6564409" y="6492758"/>
              <a:ext cx="502787" cy="491064"/>
            </a:xfrm>
            <a:custGeom>
              <a:avLst/>
              <a:gdLst>
                <a:gd name="T0" fmla="*/ 29 w 163"/>
                <a:gd name="T1" fmla="*/ 134 h 163"/>
                <a:gd name="T2" fmla="*/ 29 w 163"/>
                <a:gd name="T3" fmla="*/ 29 h 163"/>
                <a:gd name="T4" fmla="*/ 134 w 163"/>
                <a:gd name="T5" fmla="*/ 29 h 163"/>
                <a:gd name="T6" fmla="*/ 134 w 163"/>
                <a:gd name="T7" fmla="*/ 134 h 163"/>
                <a:gd name="T8" fmla="*/ 29 w 163"/>
                <a:gd name="T9" fmla="*/ 13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29" y="134"/>
                  </a:moveTo>
                  <a:cubicBezTo>
                    <a:pt x="0" y="105"/>
                    <a:pt x="0" y="58"/>
                    <a:pt x="29" y="29"/>
                  </a:cubicBezTo>
                  <a:cubicBezTo>
                    <a:pt x="58" y="0"/>
                    <a:pt x="105" y="0"/>
                    <a:pt x="134" y="29"/>
                  </a:cubicBezTo>
                  <a:cubicBezTo>
                    <a:pt x="163" y="58"/>
                    <a:pt x="163" y="105"/>
                    <a:pt x="134" y="134"/>
                  </a:cubicBezTo>
                  <a:cubicBezTo>
                    <a:pt x="105" y="163"/>
                    <a:pt x="58" y="163"/>
                    <a:pt x="29" y="134"/>
                  </a:cubicBezTo>
                </a:path>
              </a:pathLst>
            </a:custGeom>
            <a:solidFill>
              <a:srgbClr val="1EA185"/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vert="horz" wrap="square" lIns="64008" tIns="32004" rIns="64008" bIns="32004" numCol="1" anchor="t" anchorCtr="0" compatLnSpc="1">
              <a:prstTxWarp prst="textNoShape">
                <a:avLst/>
              </a:prstTxWarp>
            </a:bodyPr>
            <a:lstStyle/>
            <a:p>
              <a:pPr defTabSz="640169"/>
              <a:endParaRPr lang="en-US" sz="1260" dirty="0">
                <a:solidFill>
                  <a:srgbClr val="44494E"/>
                </a:solidFill>
              </a:endParaRPr>
            </a:p>
          </p:txBody>
        </p:sp>
        <p:sp>
          <p:nvSpPr>
            <p:cNvPr id="35" name="Freeform 10"/>
            <p:cNvSpPr>
              <a:spLocks noChangeAspect="1"/>
            </p:cNvSpPr>
            <p:nvPr/>
          </p:nvSpPr>
          <p:spPr bwMode="auto">
            <a:xfrm flipH="1">
              <a:off x="9904405" y="3678513"/>
              <a:ext cx="1965631" cy="912625"/>
            </a:xfrm>
            <a:custGeom>
              <a:avLst/>
              <a:gdLst>
                <a:gd name="T0" fmla="*/ 135 w 247"/>
                <a:gd name="T1" fmla="*/ 0 h 115"/>
                <a:gd name="T2" fmla="*/ 217 w 247"/>
                <a:gd name="T3" fmla="*/ 83 h 115"/>
                <a:gd name="T4" fmla="*/ 240 w 247"/>
                <a:gd name="T5" fmla="*/ 83 h 115"/>
                <a:gd name="T6" fmla="*/ 241 w 247"/>
                <a:gd name="T7" fmla="*/ 108 h 115"/>
                <a:gd name="T8" fmla="*/ 217 w 247"/>
                <a:gd name="T9" fmla="*/ 108 h 115"/>
                <a:gd name="T10" fmla="*/ 214 w 247"/>
                <a:gd name="T11" fmla="*/ 87 h 115"/>
                <a:gd name="T12" fmla="*/ 133 w 247"/>
                <a:gd name="T13" fmla="*/ 6 h 115"/>
                <a:gd name="T14" fmla="*/ 0 w 247"/>
                <a:gd name="T15" fmla="*/ 6 h 115"/>
                <a:gd name="T16" fmla="*/ 0 w 247"/>
                <a:gd name="T17" fmla="*/ 0 h 115"/>
                <a:gd name="T18" fmla="*/ 135 w 247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7" h="115">
                  <a:moveTo>
                    <a:pt x="135" y="0"/>
                  </a:moveTo>
                  <a:cubicBezTo>
                    <a:pt x="217" y="83"/>
                    <a:pt x="217" y="83"/>
                    <a:pt x="217" y="83"/>
                  </a:cubicBezTo>
                  <a:cubicBezTo>
                    <a:pt x="224" y="77"/>
                    <a:pt x="234" y="77"/>
                    <a:pt x="240" y="83"/>
                  </a:cubicBezTo>
                  <a:cubicBezTo>
                    <a:pt x="247" y="90"/>
                    <a:pt x="247" y="101"/>
                    <a:pt x="241" y="108"/>
                  </a:cubicBezTo>
                  <a:cubicBezTo>
                    <a:pt x="234" y="115"/>
                    <a:pt x="223" y="115"/>
                    <a:pt x="217" y="108"/>
                  </a:cubicBezTo>
                  <a:cubicBezTo>
                    <a:pt x="211" y="103"/>
                    <a:pt x="210" y="94"/>
                    <a:pt x="214" y="87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5796CC"/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vert="horz" wrap="square" lIns="64008" tIns="32004" rIns="64008" bIns="32004" numCol="1" anchor="t" anchorCtr="0" compatLnSpc="1">
              <a:prstTxWarp prst="textNoShape">
                <a:avLst/>
              </a:prstTxWarp>
            </a:bodyPr>
            <a:lstStyle/>
            <a:p>
              <a:pPr defTabSz="640169"/>
              <a:endParaRPr lang="en-US" sz="1260" dirty="0">
                <a:solidFill>
                  <a:srgbClr val="44494E"/>
                </a:solidFill>
              </a:endParaRPr>
            </a:p>
          </p:txBody>
        </p:sp>
        <p:sp>
          <p:nvSpPr>
            <p:cNvPr id="36" name="Freeform 10"/>
            <p:cNvSpPr>
              <a:spLocks noChangeAspect="1"/>
            </p:cNvSpPr>
            <p:nvPr/>
          </p:nvSpPr>
          <p:spPr bwMode="auto">
            <a:xfrm flipV="1">
              <a:off x="4560180" y="6925057"/>
              <a:ext cx="2004228" cy="930545"/>
            </a:xfrm>
            <a:custGeom>
              <a:avLst/>
              <a:gdLst>
                <a:gd name="T0" fmla="*/ 135 w 247"/>
                <a:gd name="T1" fmla="*/ 0 h 115"/>
                <a:gd name="T2" fmla="*/ 217 w 247"/>
                <a:gd name="T3" fmla="*/ 83 h 115"/>
                <a:gd name="T4" fmla="*/ 240 w 247"/>
                <a:gd name="T5" fmla="*/ 83 h 115"/>
                <a:gd name="T6" fmla="*/ 241 w 247"/>
                <a:gd name="T7" fmla="*/ 108 h 115"/>
                <a:gd name="T8" fmla="*/ 217 w 247"/>
                <a:gd name="T9" fmla="*/ 108 h 115"/>
                <a:gd name="T10" fmla="*/ 214 w 247"/>
                <a:gd name="T11" fmla="*/ 87 h 115"/>
                <a:gd name="T12" fmla="*/ 133 w 247"/>
                <a:gd name="T13" fmla="*/ 6 h 115"/>
                <a:gd name="T14" fmla="*/ 0 w 247"/>
                <a:gd name="T15" fmla="*/ 6 h 115"/>
                <a:gd name="T16" fmla="*/ 0 w 247"/>
                <a:gd name="T17" fmla="*/ 0 h 115"/>
                <a:gd name="T18" fmla="*/ 135 w 247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7" h="115">
                  <a:moveTo>
                    <a:pt x="135" y="0"/>
                  </a:moveTo>
                  <a:cubicBezTo>
                    <a:pt x="217" y="83"/>
                    <a:pt x="217" y="83"/>
                    <a:pt x="217" y="83"/>
                  </a:cubicBezTo>
                  <a:cubicBezTo>
                    <a:pt x="224" y="77"/>
                    <a:pt x="234" y="77"/>
                    <a:pt x="240" y="83"/>
                  </a:cubicBezTo>
                  <a:cubicBezTo>
                    <a:pt x="247" y="90"/>
                    <a:pt x="247" y="101"/>
                    <a:pt x="241" y="108"/>
                  </a:cubicBezTo>
                  <a:cubicBezTo>
                    <a:pt x="234" y="115"/>
                    <a:pt x="223" y="115"/>
                    <a:pt x="217" y="108"/>
                  </a:cubicBezTo>
                  <a:cubicBezTo>
                    <a:pt x="211" y="103"/>
                    <a:pt x="210" y="94"/>
                    <a:pt x="214" y="87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1EA185"/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vert="horz" wrap="square" lIns="64008" tIns="32004" rIns="64008" bIns="32004" numCol="1" anchor="t" anchorCtr="0" compatLnSpc="1">
              <a:prstTxWarp prst="textNoShape">
                <a:avLst/>
              </a:prstTxWarp>
            </a:bodyPr>
            <a:lstStyle/>
            <a:p>
              <a:pPr defTabSz="640169"/>
              <a:endParaRPr lang="en-US" sz="1260" dirty="0">
                <a:solidFill>
                  <a:srgbClr val="44494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Alerts</a:t>
            </a:r>
          </a:p>
        </p:txBody>
      </p:sp>
      <p:pic>
        <p:nvPicPr>
          <p:cNvPr id="20" name="Picture 1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748" y="885621"/>
            <a:ext cx="3489374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18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967683" y="1705487"/>
            <a:ext cx="14377503" cy="6197395"/>
          </a:xfrm>
          <a:prstGeom prst="roundRect">
            <a:avLst>
              <a:gd name="adj" fmla="val 318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&lt;div class=“container”&gt;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&lt;h1&gt;Bootstrap Alerts&lt;/h1&gt;</a:t>
            </a:r>
          </a:p>
          <a:p>
            <a:pPr>
              <a:lnSpc>
                <a:spcPts val="3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&lt;div class=“alert alert-success”&gt;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	&lt;strong&gt;Success!&lt;/strong&gt; Indicates a successful or positive action.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&lt;/div&gt;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&lt;div class=“alert alert-info”&gt;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	&lt;strong&gt;Info!&lt;/strong&gt; Indicates a neutral informative change or action.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&lt;/div&gt;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&lt;div class=“alert alert-warning”&gt;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	&lt;strong&gt;Warning!&lt;/strong&gt; Indicates a warning that might need attention. 	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&lt;/div&gt;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&lt;div class=“alert alert-danger”&gt;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	&lt;strong&gt;Dnager!&lt;/strong&gt; Indicates a dangerous or potentially negative action.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&lt;/div&gt;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Alerts—Example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110" y="885621"/>
            <a:ext cx="575465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76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7515" y="1619261"/>
            <a:ext cx="17609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40404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Output: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471182" y="2529868"/>
            <a:ext cx="9313635" cy="4378067"/>
            <a:chOff x="4666277" y="2547439"/>
            <a:chExt cx="9313635" cy="4378067"/>
          </a:xfrm>
        </p:grpSpPr>
        <p:grpSp>
          <p:nvGrpSpPr>
            <p:cNvPr id="3" name="Group 2"/>
            <p:cNvGrpSpPr/>
            <p:nvPr/>
          </p:nvGrpSpPr>
          <p:grpSpPr>
            <a:xfrm>
              <a:off x="4666277" y="2547439"/>
              <a:ext cx="9313635" cy="771099"/>
              <a:chOff x="4041774" y="2547439"/>
              <a:chExt cx="9313635" cy="771099"/>
            </a:xfrm>
          </p:grpSpPr>
          <p:sp>
            <p:nvSpPr>
              <p:cNvPr id="6" name="Right Arrow 5"/>
              <p:cNvSpPr/>
              <p:nvPr/>
            </p:nvSpPr>
            <p:spPr>
              <a:xfrm>
                <a:off x="4041774" y="2547439"/>
                <a:ext cx="816867" cy="771099"/>
              </a:xfrm>
              <a:prstGeom prst="rightArrow">
                <a:avLst>
                  <a:gd name="adj1" fmla="val 52703"/>
                  <a:gd name="adj2" fmla="val 50000"/>
                </a:avLst>
              </a:prstGeom>
              <a:solidFill>
                <a:srgbClr val="66C8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619624" y="2613468"/>
                <a:ext cx="8735785" cy="638742"/>
                <a:chOff x="4702174" y="2133408"/>
                <a:chExt cx="8735785" cy="638742"/>
              </a:xfrm>
            </p:grpSpPr>
            <p:sp>
              <p:nvSpPr>
                <p:cNvPr id="8" name="Chevron 7"/>
                <p:cNvSpPr/>
                <p:nvPr/>
              </p:nvSpPr>
              <p:spPr>
                <a:xfrm>
                  <a:off x="4702174" y="2133408"/>
                  <a:ext cx="8735785" cy="638742"/>
                </a:xfrm>
                <a:prstGeom prst="chevron">
                  <a:avLst/>
                </a:prstGeom>
                <a:solidFill>
                  <a:srgbClr val="66C8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 sz="2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022970" y="2255764"/>
                  <a:ext cx="6601487" cy="4537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3000"/>
                    </a:lnSpc>
                  </a:pPr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Success! Indicates a successful or positive action.</a:t>
                  </a:r>
                </a:p>
              </p:txBody>
            </p:sp>
          </p:grpSp>
        </p:grpSp>
        <p:grpSp>
          <p:nvGrpSpPr>
            <p:cNvPr id="4" name="Group 3"/>
            <p:cNvGrpSpPr/>
            <p:nvPr/>
          </p:nvGrpSpPr>
          <p:grpSpPr>
            <a:xfrm>
              <a:off x="4666277" y="3749762"/>
              <a:ext cx="9313635" cy="771099"/>
              <a:chOff x="4041774" y="5227804"/>
              <a:chExt cx="9313635" cy="771099"/>
            </a:xfrm>
          </p:grpSpPr>
          <p:sp>
            <p:nvSpPr>
              <p:cNvPr id="12" name="Right Arrow 11"/>
              <p:cNvSpPr/>
              <p:nvPr/>
            </p:nvSpPr>
            <p:spPr>
              <a:xfrm>
                <a:off x="4041774" y="5227804"/>
                <a:ext cx="816867" cy="771099"/>
              </a:xfrm>
              <a:prstGeom prst="rightArrow">
                <a:avLst>
                  <a:gd name="adj1" fmla="val 52703"/>
                  <a:gd name="adj2" fmla="val 50000"/>
                </a:avLst>
              </a:prstGeom>
              <a:solidFill>
                <a:srgbClr val="FAA1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4619624" y="5293833"/>
                <a:ext cx="8735785" cy="638742"/>
                <a:chOff x="4702174" y="4813773"/>
                <a:chExt cx="8735785" cy="638742"/>
              </a:xfrm>
            </p:grpSpPr>
            <p:sp>
              <p:nvSpPr>
                <p:cNvPr id="14" name="Chevron 13"/>
                <p:cNvSpPr/>
                <p:nvPr/>
              </p:nvSpPr>
              <p:spPr>
                <a:xfrm>
                  <a:off x="4702174" y="4813773"/>
                  <a:ext cx="8735785" cy="638742"/>
                </a:xfrm>
                <a:prstGeom prst="chevron">
                  <a:avLst/>
                </a:prstGeom>
                <a:solidFill>
                  <a:srgbClr val="FAA1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 sz="2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4997578" y="4936129"/>
                  <a:ext cx="7211398" cy="4537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3000"/>
                    </a:lnSpc>
                  </a:pPr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Info! Indicates a neutral informative change or action.</a:t>
                  </a:r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>
              <a:off x="4666277" y="4952085"/>
              <a:ext cx="9313635" cy="771099"/>
              <a:chOff x="4041774" y="6121259"/>
              <a:chExt cx="9313635" cy="771099"/>
            </a:xfrm>
          </p:grpSpPr>
          <p:sp>
            <p:nvSpPr>
              <p:cNvPr id="16" name="Right Arrow 15"/>
              <p:cNvSpPr/>
              <p:nvPr/>
            </p:nvSpPr>
            <p:spPr>
              <a:xfrm>
                <a:off x="4041774" y="6121259"/>
                <a:ext cx="816867" cy="771099"/>
              </a:xfrm>
              <a:prstGeom prst="rightArrow">
                <a:avLst>
                  <a:gd name="adj1" fmla="val 52703"/>
                  <a:gd name="adj2" fmla="val 50000"/>
                </a:avLst>
              </a:prstGeom>
              <a:solidFill>
                <a:srgbClr val="F49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4619624" y="6187288"/>
                <a:ext cx="8735785" cy="638742"/>
                <a:chOff x="4702174" y="5707228"/>
                <a:chExt cx="8735785" cy="638742"/>
              </a:xfrm>
            </p:grpSpPr>
            <p:sp>
              <p:nvSpPr>
                <p:cNvPr id="18" name="Chevron 17"/>
                <p:cNvSpPr/>
                <p:nvPr/>
              </p:nvSpPr>
              <p:spPr>
                <a:xfrm>
                  <a:off x="4702174" y="5707228"/>
                  <a:ext cx="8735785" cy="638742"/>
                </a:xfrm>
                <a:prstGeom prst="chevron">
                  <a:avLst/>
                </a:prstGeom>
                <a:solidFill>
                  <a:srgbClr val="F496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 sz="2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5321930" y="5829584"/>
                  <a:ext cx="7504747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1219170"/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Warning! Indicates a warning that might need attention</a:t>
                  </a:r>
                  <a:r>
                    <a:rPr lang="en-US" sz="2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.</a:t>
                  </a:r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>
              <a:off x="4666277" y="6154407"/>
              <a:ext cx="9313635" cy="771099"/>
              <a:chOff x="4041774" y="6121259"/>
              <a:chExt cx="9313635" cy="771099"/>
            </a:xfrm>
          </p:grpSpPr>
          <p:sp>
            <p:nvSpPr>
              <p:cNvPr id="22" name="Right Arrow 21"/>
              <p:cNvSpPr/>
              <p:nvPr/>
            </p:nvSpPr>
            <p:spPr>
              <a:xfrm>
                <a:off x="4041774" y="6121259"/>
                <a:ext cx="816867" cy="771099"/>
              </a:xfrm>
              <a:prstGeom prst="rightArrow">
                <a:avLst>
                  <a:gd name="adj1" fmla="val 52703"/>
                  <a:gd name="adj2" fmla="val 50000"/>
                </a:avLst>
              </a:prstGeom>
              <a:solidFill>
                <a:srgbClr val="9BBB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4619624" y="6187288"/>
                <a:ext cx="8735785" cy="638742"/>
                <a:chOff x="4702174" y="5707228"/>
                <a:chExt cx="8735785" cy="638742"/>
              </a:xfrm>
            </p:grpSpPr>
            <p:sp>
              <p:nvSpPr>
                <p:cNvPr id="24" name="Chevron 23"/>
                <p:cNvSpPr/>
                <p:nvPr/>
              </p:nvSpPr>
              <p:spPr>
                <a:xfrm>
                  <a:off x="4702174" y="5707228"/>
                  <a:ext cx="8735785" cy="638742"/>
                </a:xfrm>
                <a:prstGeom prst="chevron">
                  <a:avLst/>
                </a:prstGeom>
                <a:solidFill>
                  <a:srgbClr val="9BBB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 sz="2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4924370" y="5829584"/>
                  <a:ext cx="8152360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1219170"/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Danger! Indicates a dangerous or potentially negative action.</a:t>
                  </a: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Alerts</a:t>
            </a:r>
          </a:p>
        </p:txBody>
      </p:sp>
      <p:pic>
        <p:nvPicPr>
          <p:cNvPr id="28" name="Picture 2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0" y="885621"/>
            <a:ext cx="348079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32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4907" y="1333443"/>
            <a:ext cx="1454305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9525" algn="ctr">
              <a:spcBef>
                <a:spcPts val="1845"/>
              </a:spcBef>
              <a:buClr>
                <a:srgbClr val="629DD1"/>
              </a:buClr>
              <a:buSzPct val="85416"/>
              <a:tabLst>
                <a:tab pos="146685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Bootstrap 3, there are seven styles of buttons that can be created using these </a:t>
            </a:r>
            <a:r>
              <a:rPr lang="en-US" sz="2400" b="1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contextual classes: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92549" y="2558690"/>
            <a:ext cx="9070903" cy="5842931"/>
            <a:chOff x="3093451" y="2558690"/>
            <a:chExt cx="9070903" cy="5842931"/>
          </a:xfrm>
        </p:grpSpPr>
        <p:sp>
          <p:nvSpPr>
            <p:cNvPr id="7" name="Rectangle 6"/>
            <p:cNvSpPr/>
            <p:nvPr/>
          </p:nvSpPr>
          <p:spPr>
            <a:xfrm>
              <a:off x="3093451" y="4416269"/>
              <a:ext cx="20714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09550" lvl="1" algn="ctr">
                <a:buClr>
                  <a:srgbClr val="629DD1"/>
                </a:buClr>
                <a:buSzPct val="85000"/>
                <a:tabLst>
                  <a:tab pos="346710" algn="l"/>
                </a:tabLst>
              </a:pPr>
              <a:r>
                <a:rPr 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.</a:t>
              </a:r>
              <a:r>
                <a:rPr lang="en-US" sz="2200" b="1" dirty="0">
                  <a:solidFill>
                    <a:srgbClr val="40404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btn-default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96874" y="2558690"/>
              <a:ext cx="197041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.</a:t>
              </a:r>
              <a:r>
                <a:rPr lang="en-US" sz="2200" b="1" dirty="0">
                  <a:solidFill>
                    <a:srgbClr val="40404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btn-primary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386531" y="2596349"/>
              <a:ext cx="189532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algn="ctr">
                <a:spcBef>
                  <a:spcPts val="375"/>
                </a:spcBef>
                <a:buClr>
                  <a:srgbClr val="629DD1"/>
                </a:buClr>
                <a:buSzPct val="85000"/>
                <a:tabLst>
                  <a:tab pos="346710" algn="l"/>
                </a:tabLst>
              </a:pPr>
              <a:r>
                <a:rPr lang="en-US" sz="2200" b="1" spc="-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.</a:t>
              </a:r>
              <a:r>
                <a:rPr lang="en-US" sz="2200" b="1" dirty="0">
                  <a:solidFill>
                    <a:srgbClr val="40404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btn-success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770831" y="4321470"/>
              <a:ext cx="139352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algn="ctr">
                <a:spcBef>
                  <a:spcPts val="375"/>
                </a:spcBef>
                <a:buClr>
                  <a:srgbClr val="629DD1"/>
                </a:buClr>
                <a:buSzPct val="85000"/>
                <a:tabLst>
                  <a:tab pos="346710" algn="l"/>
                </a:tabLst>
              </a:pPr>
              <a:r>
                <a:rPr lang="en-US" sz="2200" b="1" spc="-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.</a:t>
              </a:r>
              <a:r>
                <a:rPr lang="en-US" sz="2200" b="1" dirty="0">
                  <a:solidFill>
                    <a:srgbClr val="40404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btn-info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129138" y="6567496"/>
              <a:ext cx="199926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algn="ctr">
                <a:spcBef>
                  <a:spcPts val="300"/>
                </a:spcBef>
                <a:buClr>
                  <a:srgbClr val="629DD1"/>
                </a:buClr>
                <a:buSzPct val="85000"/>
                <a:tabLst>
                  <a:tab pos="346710" algn="l"/>
                </a:tabLst>
              </a:pPr>
              <a:r>
                <a:rPr 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.</a:t>
              </a:r>
              <a:r>
                <a:rPr lang="en-US" sz="2200" b="1" dirty="0">
                  <a:solidFill>
                    <a:srgbClr val="40404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btn-warning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293034" y="7970734"/>
              <a:ext cx="182934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>
                <a:spcBef>
                  <a:spcPts val="300"/>
                </a:spcBef>
                <a:buClr>
                  <a:srgbClr val="629DD1"/>
                </a:buClr>
                <a:buSzPct val="85000"/>
                <a:tabLst>
                  <a:tab pos="346710" algn="l"/>
                </a:tabLst>
              </a:pPr>
              <a:r>
                <a:rPr lang="en-US" sz="2200" b="1" dirty="0">
                  <a:solidFill>
                    <a:srgbClr val="40404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.btn-danger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252961" y="6621131"/>
              <a:ext cx="158729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09550" lvl="1" algn="ctr">
                <a:spcBef>
                  <a:spcPts val="375"/>
                </a:spcBef>
                <a:buClr>
                  <a:srgbClr val="629DD1"/>
                </a:buClr>
                <a:buSzPct val="85000"/>
                <a:tabLst>
                  <a:tab pos="346710" algn="l"/>
                </a:tabLst>
              </a:pPr>
              <a:r>
                <a:rPr 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.</a:t>
              </a:r>
              <a:r>
                <a:rPr lang="en-US" sz="2200" b="1" dirty="0">
                  <a:solidFill>
                    <a:srgbClr val="40404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btn-link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631333" y="2831386"/>
              <a:ext cx="4662487" cy="4664075"/>
              <a:chOff x="5602288" y="2254250"/>
              <a:chExt cx="4662487" cy="4664075"/>
            </a:xfrm>
          </p:grpSpPr>
          <p:grpSp>
            <p:nvGrpSpPr>
              <p:cNvPr id="40" name="Group 14"/>
              <p:cNvGrpSpPr>
                <a:grpSpLocks noChangeAspect="1"/>
              </p:cNvGrpSpPr>
              <p:nvPr/>
            </p:nvGrpSpPr>
            <p:grpSpPr bwMode="auto">
              <a:xfrm rot="21233148">
                <a:off x="5602288" y="2254250"/>
                <a:ext cx="4662487" cy="4664075"/>
                <a:chOff x="3529" y="1420"/>
                <a:chExt cx="2937" cy="2938"/>
              </a:xfrm>
            </p:grpSpPr>
            <p:sp>
              <p:nvSpPr>
                <p:cNvPr id="42" name="AutoShape 1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29" y="1420"/>
                  <a:ext cx="2937" cy="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Freeform 15"/>
                <p:cNvSpPr>
                  <a:spLocks/>
                </p:cNvSpPr>
                <p:nvPr/>
              </p:nvSpPr>
              <p:spPr bwMode="auto">
                <a:xfrm>
                  <a:off x="5547" y="2039"/>
                  <a:ext cx="919" cy="1296"/>
                </a:xfrm>
                <a:custGeom>
                  <a:avLst/>
                  <a:gdLst>
                    <a:gd name="T0" fmla="*/ 0 w 919"/>
                    <a:gd name="T1" fmla="*/ 515 h 1296"/>
                    <a:gd name="T2" fmla="*/ 0 w 919"/>
                    <a:gd name="T3" fmla="*/ 515 h 1296"/>
                    <a:gd name="T4" fmla="*/ 19 w 919"/>
                    <a:gd name="T5" fmla="*/ 553 h 1296"/>
                    <a:gd name="T6" fmla="*/ 39 w 919"/>
                    <a:gd name="T7" fmla="*/ 591 h 1296"/>
                    <a:gd name="T8" fmla="*/ 55 w 919"/>
                    <a:gd name="T9" fmla="*/ 632 h 1296"/>
                    <a:gd name="T10" fmla="*/ 68 w 919"/>
                    <a:gd name="T11" fmla="*/ 673 h 1296"/>
                    <a:gd name="T12" fmla="*/ 78 w 919"/>
                    <a:gd name="T13" fmla="*/ 716 h 1296"/>
                    <a:gd name="T14" fmla="*/ 87 w 919"/>
                    <a:gd name="T15" fmla="*/ 759 h 1296"/>
                    <a:gd name="T16" fmla="*/ 91 w 919"/>
                    <a:gd name="T17" fmla="*/ 803 h 1296"/>
                    <a:gd name="T18" fmla="*/ 93 w 919"/>
                    <a:gd name="T19" fmla="*/ 850 h 1296"/>
                    <a:gd name="T20" fmla="*/ 93 w 919"/>
                    <a:gd name="T21" fmla="*/ 850 h 1296"/>
                    <a:gd name="T22" fmla="*/ 93 w 919"/>
                    <a:gd name="T23" fmla="*/ 884 h 1296"/>
                    <a:gd name="T24" fmla="*/ 89 w 919"/>
                    <a:gd name="T25" fmla="*/ 918 h 1296"/>
                    <a:gd name="T26" fmla="*/ 84 w 919"/>
                    <a:gd name="T27" fmla="*/ 952 h 1296"/>
                    <a:gd name="T28" fmla="*/ 78 w 919"/>
                    <a:gd name="T29" fmla="*/ 984 h 1296"/>
                    <a:gd name="T30" fmla="*/ 432 w 919"/>
                    <a:gd name="T31" fmla="*/ 1296 h 1296"/>
                    <a:gd name="T32" fmla="*/ 885 w 919"/>
                    <a:gd name="T33" fmla="*/ 1167 h 1296"/>
                    <a:gd name="T34" fmla="*/ 885 w 919"/>
                    <a:gd name="T35" fmla="*/ 1167 h 1296"/>
                    <a:gd name="T36" fmla="*/ 899 w 919"/>
                    <a:gd name="T37" fmla="*/ 1090 h 1296"/>
                    <a:gd name="T38" fmla="*/ 906 w 919"/>
                    <a:gd name="T39" fmla="*/ 1050 h 1296"/>
                    <a:gd name="T40" fmla="*/ 910 w 919"/>
                    <a:gd name="T41" fmla="*/ 1011 h 1296"/>
                    <a:gd name="T42" fmla="*/ 915 w 919"/>
                    <a:gd name="T43" fmla="*/ 972 h 1296"/>
                    <a:gd name="T44" fmla="*/ 917 w 919"/>
                    <a:gd name="T45" fmla="*/ 931 h 1296"/>
                    <a:gd name="T46" fmla="*/ 919 w 919"/>
                    <a:gd name="T47" fmla="*/ 891 h 1296"/>
                    <a:gd name="T48" fmla="*/ 919 w 919"/>
                    <a:gd name="T49" fmla="*/ 850 h 1296"/>
                    <a:gd name="T50" fmla="*/ 919 w 919"/>
                    <a:gd name="T51" fmla="*/ 850 h 1296"/>
                    <a:gd name="T52" fmla="*/ 919 w 919"/>
                    <a:gd name="T53" fmla="*/ 791 h 1296"/>
                    <a:gd name="T54" fmla="*/ 915 w 919"/>
                    <a:gd name="T55" fmla="*/ 732 h 1296"/>
                    <a:gd name="T56" fmla="*/ 910 w 919"/>
                    <a:gd name="T57" fmla="*/ 675 h 1296"/>
                    <a:gd name="T58" fmla="*/ 901 w 919"/>
                    <a:gd name="T59" fmla="*/ 617 h 1296"/>
                    <a:gd name="T60" fmla="*/ 892 w 919"/>
                    <a:gd name="T61" fmla="*/ 560 h 1296"/>
                    <a:gd name="T62" fmla="*/ 880 w 919"/>
                    <a:gd name="T63" fmla="*/ 505 h 1296"/>
                    <a:gd name="T64" fmla="*/ 865 w 919"/>
                    <a:gd name="T65" fmla="*/ 449 h 1296"/>
                    <a:gd name="T66" fmla="*/ 849 w 919"/>
                    <a:gd name="T67" fmla="*/ 396 h 1296"/>
                    <a:gd name="T68" fmla="*/ 830 w 919"/>
                    <a:gd name="T69" fmla="*/ 344 h 1296"/>
                    <a:gd name="T70" fmla="*/ 810 w 919"/>
                    <a:gd name="T71" fmla="*/ 290 h 1296"/>
                    <a:gd name="T72" fmla="*/ 788 w 919"/>
                    <a:gd name="T73" fmla="*/ 240 h 1296"/>
                    <a:gd name="T74" fmla="*/ 763 w 919"/>
                    <a:gd name="T75" fmla="*/ 190 h 1296"/>
                    <a:gd name="T76" fmla="*/ 738 w 919"/>
                    <a:gd name="T77" fmla="*/ 140 h 1296"/>
                    <a:gd name="T78" fmla="*/ 710 w 919"/>
                    <a:gd name="T79" fmla="*/ 93 h 1296"/>
                    <a:gd name="T80" fmla="*/ 681 w 919"/>
                    <a:gd name="T81" fmla="*/ 45 h 1296"/>
                    <a:gd name="T82" fmla="*/ 649 w 919"/>
                    <a:gd name="T83" fmla="*/ 0 h 1296"/>
                    <a:gd name="T84" fmla="*/ 470 w 919"/>
                    <a:gd name="T85" fmla="*/ 431 h 1296"/>
                    <a:gd name="T86" fmla="*/ 0 w 919"/>
                    <a:gd name="T87" fmla="*/ 515 h 1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919" h="1296">
                      <a:moveTo>
                        <a:pt x="0" y="515"/>
                      </a:moveTo>
                      <a:lnTo>
                        <a:pt x="0" y="515"/>
                      </a:lnTo>
                      <a:lnTo>
                        <a:pt x="19" y="553"/>
                      </a:lnTo>
                      <a:lnTo>
                        <a:pt x="39" y="591"/>
                      </a:lnTo>
                      <a:lnTo>
                        <a:pt x="55" y="632"/>
                      </a:lnTo>
                      <a:lnTo>
                        <a:pt x="68" y="673"/>
                      </a:lnTo>
                      <a:lnTo>
                        <a:pt x="78" y="716"/>
                      </a:lnTo>
                      <a:lnTo>
                        <a:pt x="87" y="759"/>
                      </a:lnTo>
                      <a:lnTo>
                        <a:pt x="91" y="803"/>
                      </a:lnTo>
                      <a:lnTo>
                        <a:pt x="93" y="850"/>
                      </a:lnTo>
                      <a:lnTo>
                        <a:pt x="93" y="850"/>
                      </a:lnTo>
                      <a:lnTo>
                        <a:pt x="93" y="884"/>
                      </a:lnTo>
                      <a:lnTo>
                        <a:pt x="89" y="918"/>
                      </a:lnTo>
                      <a:lnTo>
                        <a:pt x="84" y="952"/>
                      </a:lnTo>
                      <a:lnTo>
                        <a:pt x="78" y="984"/>
                      </a:lnTo>
                      <a:lnTo>
                        <a:pt x="432" y="1296"/>
                      </a:lnTo>
                      <a:lnTo>
                        <a:pt x="885" y="1167"/>
                      </a:lnTo>
                      <a:lnTo>
                        <a:pt x="885" y="1167"/>
                      </a:lnTo>
                      <a:lnTo>
                        <a:pt x="899" y="1090"/>
                      </a:lnTo>
                      <a:lnTo>
                        <a:pt x="906" y="1050"/>
                      </a:lnTo>
                      <a:lnTo>
                        <a:pt x="910" y="1011"/>
                      </a:lnTo>
                      <a:lnTo>
                        <a:pt x="915" y="972"/>
                      </a:lnTo>
                      <a:lnTo>
                        <a:pt x="917" y="931"/>
                      </a:lnTo>
                      <a:lnTo>
                        <a:pt x="919" y="891"/>
                      </a:lnTo>
                      <a:lnTo>
                        <a:pt x="919" y="850"/>
                      </a:lnTo>
                      <a:lnTo>
                        <a:pt x="919" y="850"/>
                      </a:lnTo>
                      <a:lnTo>
                        <a:pt x="919" y="791"/>
                      </a:lnTo>
                      <a:lnTo>
                        <a:pt x="915" y="732"/>
                      </a:lnTo>
                      <a:lnTo>
                        <a:pt x="910" y="675"/>
                      </a:lnTo>
                      <a:lnTo>
                        <a:pt x="901" y="617"/>
                      </a:lnTo>
                      <a:lnTo>
                        <a:pt x="892" y="560"/>
                      </a:lnTo>
                      <a:lnTo>
                        <a:pt x="880" y="505"/>
                      </a:lnTo>
                      <a:lnTo>
                        <a:pt x="865" y="449"/>
                      </a:lnTo>
                      <a:lnTo>
                        <a:pt x="849" y="396"/>
                      </a:lnTo>
                      <a:lnTo>
                        <a:pt x="830" y="344"/>
                      </a:lnTo>
                      <a:lnTo>
                        <a:pt x="810" y="290"/>
                      </a:lnTo>
                      <a:lnTo>
                        <a:pt x="788" y="240"/>
                      </a:lnTo>
                      <a:lnTo>
                        <a:pt x="763" y="190"/>
                      </a:lnTo>
                      <a:lnTo>
                        <a:pt x="738" y="140"/>
                      </a:lnTo>
                      <a:lnTo>
                        <a:pt x="710" y="93"/>
                      </a:lnTo>
                      <a:lnTo>
                        <a:pt x="681" y="45"/>
                      </a:lnTo>
                      <a:lnTo>
                        <a:pt x="649" y="0"/>
                      </a:lnTo>
                      <a:lnTo>
                        <a:pt x="470" y="431"/>
                      </a:lnTo>
                      <a:lnTo>
                        <a:pt x="0" y="515"/>
                      </a:lnTo>
                      <a:close/>
                    </a:path>
                  </a:pathLst>
                </a:custGeom>
                <a:solidFill>
                  <a:srgbClr val="F695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16"/>
                <p:cNvSpPr>
                  <a:spLocks/>
                </p:cNvSpPr>
                <p:nvPr/>
              </p:nvSpPr>
              <p:spPr bwMode="auto">
                <a:xfrm>
                  <a:off x="3567" y="2912"/>
                  <a:ext cx="1080" cy="1260"/>
                </a:xfrm>
                <a:custGeom>
                  <a:avLst/>
                  <a:gdLst>
                    <a:gd name="T0" fmla="*/ 1080 w 1080"/>
                    <a:gd name="T1" fmla="*/ 516 h 1260"/>
                    <a:gd name="T2" fmla="*/ 1080 w 1080"/>
                    <a:gd name="T3" fmla="*/ 516 h 1260"/>
                    <a:gd name="T4" fmla="*/ 1057 w 1080"/>
                    <a:gd name="T5" fmla="*/ 498 h 1260"/>
                    <a:gd name="T6" fmla="*/ 1032 w 1080"/>
                    <a:gd name="T7" fmla="*/ 480 h 1260"/>
                    <a:gd name="T8" fmla="*/ 1008 w 1080"/>
                    <a:gd name="T9" fmla="*/ 460 h 1260"/>
                    <a:gd name="T10" fmla="*/ 987 w 1080"/>
                    <a:gd name="T11" fmla="*/ 440 h 1260"/>
                    <a:gd name="T12" fmla="*/ 965 w 1080"/>
                    <a:gd name="T13" fmla="*/ 419 h 1260"/>
                    <a:gd name="T14" fmla="*/ 946 w 1080"/>
                    <a:gd name="T15" fmla="*/ 396 h 1260"/>
                    <a:gd name="T16" fmla="*/ 926 w 1080"/>
                    <a:gd name="T17" fmla="*/ 372 h 1260"/>
                    <a:gd name="T18" fmla="*/ 908 w 1080"/>
                    <a:gd name="T19" fmla="*/ 349 h 1260"/>
                    <a:gd name="T20" fmla="*/ 890 w 1080"/>
                    <a:gd name="T21" fmla="*/ 324 h 1260"/>
                    <a:gd name="T22" fmla="*/ 876 w 1080"/>
                    <a:gd name="T23" fmla="*/ 299 h 1260"/>
                    <a:gd name="T24" fmla="*/ 862 w 1080"/>
                    <a:gd name="T25" fmla="*/ 272 h 1260"/>
                    <a:gd name="T26" fmla="*/ 847 w 1080"/>
                    <a:gd name="T27" fmla="*/ 245 h 1260"/>
                    <a:gd name="T28" fmla="*/ 835 w 1080"/>
                    <a:gd name="T29" fmla="*/ 217 h 1260"/>
                    <a:gd name="T30" fmla="*/ 824 w 1080"/>
                    <a:gd name="T31" fmla="*/ 188 h 1260"/>
                    <a:gd name="T32" fmla="*/ 815 w 1080"/>
                    <a:gd name="T33" fmla="*/ 160 h 1260"/>
                    <a:gd name="T34" fmla="*/ 806 w 1080"/>
                    <a:gd name="T35" fmla="*/ 129 h 1260"/>
                    <a:gd name="T36" fmla="*/ 350 w 1080"/>
                    <a:gd name="T37" fmla="*/ 0 h 1260"/>
                    <a:gd name="T38" fmla="*/ 0 w 1080"/>
                    <a:gd name="T39" fmla="*/ 312 h 1260"/>
                    <a:gd name="T40" fmla="*/ 0 w 1080"/>
                    <a:gd name="T41" fmla="*/ 312 h 1260"/>
                    <a:gd name="T42" fmla="*/ 19 w 1080"/>
                    <a:gd name="T43" fmla="*/ 387 h 1260"/>
                    <a:gd name="T44" fmla="*/ 44 w 1080"/>
                    <a:gd name="T45" fmla="*/ 460 h 1260"/>
                    <a:gd name="T46" fmla="*/ 71 w 1080"/>
                    <a:gd name="T47" fmla="*/ 533 h 1260"/>
                    <a:gd name="T48" fmla="*/ 102 w 1080"/>
                    <a:gd name="T49" fmla="*/ 603 h 1260"/>
                    <a:gd name="T50" fmla="*/ 137 w 1080"/>
                    <a:gd name="T51" fmla="*/ 671 h 1260"/>
                    <a:gd name="T52" fmla="*/ 175 w 1080"/>
                    <a:gd name="T53" fmla="*/ 737 h 1260"/>
                    <a:gd name="T54" fmla="*/ 216 w 1080"/>
                    <a:gd name="T55" fmla="*/ 802 h 1260"/>
                    <a:gd name="T56" fmla="*/ 261 w 1080"/>
                    <a:gd name="T57" fmla="*/ 864 h 1260"/>
                    <a:gd name="T58" fmla="*/ 307 w 1080"/>
                    <a:gd name="T59" fmla="*/ 924 h 1260"/>
                    <a:gd name="T60" fmla="*/ 357 w 1080"/>
                    <a:gd name="T61" fmla="*/ 981 h 1260"/>
                    <a:gd name="T62" fmla="*/ 411 w 1080"/>
                    <a:gd name="T63" fmla="*/ 1034 h 1260"/>
                    <a:gd name="T64" fmla="*/ 466 w 1080"/>
                    <a:gd name="T65" fmla="*/ 1085 h 1260"/>
                    <a:gd name="T66" fmla="*/ 525 w 1080"/>
                    <a:gd name="T67" fmla="*/ 1135 h 1260"/>
                    <a:gd name="T68" fmla="*/ 586 w 1080"/>
                    <a:gd name="T69" fmla="*/ 1179 h 1260"/>
                    <a:gd name="T70" fmla="*/ 651 w 1080"/>
                    <a:gd name="T71" fmla="*/ 1221 h 1260"/>
                    <a:gd name="T72" fmla="*/ 715 w 1080"/>
                    <a:gd name="T73" fmla="*/ 1260 h 1260"/>
                    <a:gd name="T74" fmla="*/ 692 w 1080"/>
                    <a:gd name="T75" fmla="*/ 796 h 1260"/>
                    <a:gd name="T76" fmla="*/ 1080 w 1080"/>
                    <a:gd name="T77" fmla="*/ 516 h 1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80" h="1260">
                      <a:moveTo>
                        <a:pt x="1080" y="516"/>
                      </a:moveTo>
                      <a:lnTo>
                        <a:pt x="1080" y="516"/>
                      </a:lnTo>
                      <a:lnTo>
                        <a:pt x="1057" y="498"/>
                      </a:lnTo>
                      <a:lnTo>
                        <a:pt x="1032" y="480"/>
                      </a:lnTo>
                      <a:lnTo>
                        <a:pt x="1008" y="460"/>
                      </a:lnTo>
                      <a:lnTo>
                        <a:pt x="987" y="440"/>
                      </a:lnTo>
                      <a:lnTo>
                        <a:pt x="965" y="419"/>
                      </a:lnTo>
                      <a:lnTo>
                        <a:pt x="946" y="396"/>
                      </a:lnTo>
                      <a:lnTo>
                        <a:pt x="926" y="372"/>
                      </a:lnTo>
                      <a:lnTo>
                        <a:pt x="908" y="349"/>
                      </a:lnTo>
                      <a:lnTo>
                        <a:pt x="890" y="324"/>
                      </a:lnTo>
                      <a:lnTo>
                        <a:pt x="876" y="299"/>
                      </a:lnTo>
                      <a:lnTo>
                        <a:pt x="862" y="272"/>
                      </a:lnTo>
                      <a:lnTo>
                        <a:pt x="847" y="245"/>
                      </a:lnTo>
                      <a:lnTo>
                        <a:pt x="835" y="217"/>
                      </a:lnTo>
                      <a:lnTo>
                        <a:pt x="824" y="188"/>
                      </a:lnTo>
                      <a:lnTo>
                        <a:pt x="815" y="160"/>
                      </a:lnTo>
                      <a:lnTo>
                        <a:pt x="806" y="129"/>
                      </a:lnTo>
                      <a:lnTo>
                        <a:pt x="350" y="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19" y="387"/>
                      </a:lnTo>
                      <a:lnTo>
                        <a:pt x="44" y="460"/>
                      </a:lnTo>
                      <a:lnTo>
                        <a:pt x="71" y="533"/>
                      </a:lnTo>
                      <a:lnTo>
                        <a:pt x="102" y="603"/>
                      </a:lnTo>
                      <a:lnTo>
                        <a:pt x="137" y="671"/>
                      </a:lnTo>
                      <a:lnTo>
                        <a:pt x="175" y="737"/>
                      </a:lnTo>
                      <a:lnTo>
                        <a:pt x="216" y="802"/>
                      </a:lnTo>
                      <a:lnTo>
                        <a:pt x="261" y="864"/>
                      </a:lnTo>
                      <a:lnTo>
                        <a:pt x="307" y="924"/>
                      </a:lnTo>
                      <a:lnTo>
                        <a:pt x="357" y="981"/>
                      </a:lnTo>
                      <a:lnTo>
                        <a:pt x="411" y="1034"/>
                      </a:lnTo>
                      <a:lnTo>
                        <a:pt x="466" y="1085"/>
                      </a:lnTo>
                      <a:lnTo>
                        <a:pt x="525" y="1135"/>
                      </a:lnTo>
                      <a:lnTo>
                        <a:pt x="586" y="1179"/>
                      </a:lnTo>
                      <a:lnTo>
                        <a:pt x="651" y="1221"/>
                      </a:lnTo>
                      <a:lnTo>
                        <a:pt x="715" y="1260"/>
                      </a:lnTo>
                      <a:lnTo>
                        <a:pt x="692" y="796"/>
                      </a:lnTo>
                      <a:lnTo>
                        <a:pt x="1080" y="516"/>
                      </a:lnTo>
                      <a:close/>
                    </a:path>
                  </a:pathLst>
                </a:custGeom>
                <a:solidFill>
                  <a:srgbClr val="A98B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5" name="Freeform 17"/>
                <p:cNvSpPr>
                  <a:spLocks/>
                </p:cNvSpPr>
                <p:nvPr/>
              </p:nvSpPr>
              <p:spPr bwMode="auto">
                <a:xfrm>
                  <a:off x="5076" y="1422"/>
                  <a:ext cx="1063" cy="1059"/>
                </a:xfrm>
                <a:custGeom>
                  <a:avLst/>
                  <a:gdLst>
                    <a:gd name="T0" fmla="*/ 0 w 1063"/>
                    <a:gd name="T1" fmla="*/ 830 h 1059"/>
                    <a:gd name="T2" fmla="*/ 0 w 1063"/>
                    <a:gd name="T3" fmla="*/ 830 h 1059"/>
                    <a:gd name="T4" fmla="*/ 32 w 1063"/>
                    <a:gd name="T5" fmla="*/ 834 h 1059"/>
                    <a:gd name="T6" fmla="*/ 63 w 1063"/>
                    <a:gd name="T7" fmla="*/ 841 h 1059"/>
                    <a:gd name="T8" fmla="*/ 93 w 1063"/>
                    <a:gd name="T9" fmla="*/ 848 h 1059"/>
                    <a:gd name="T10" fmla="*/ 122 w 1063"/>
                    <a:gd name="T11" fmla="*/ 857 h 1059"/>
                    <a:gd name="T12" fmla="*/ 150 w 1063"/>
                    <a:gd name="T13" fmla="*/ 866 h 1059"/>
                    <a:gd name="T14" fmla="*/ 179 w 1063"/>
                    <a:gd name="T15" fmla="*/ 878 h 1059"/>
                    <a:gd name="T16" fmla="*/ 208 w 1063"/>
                    <a:gd name="T17" fmla="*/ 891 h 1059"/>
                    <a:gd name="T18" fmla="*/ 235 w 1063"/>
                    <a:gd name="T19" fmla="*/ 905 h 1059"/>
                    <a:gd name="T20" fmla="*/ 260 w 1063"/>
                    <a:gd name="T21" fmla="*/ 921 h 1059"/>
                    <a:gd name="T22" fmla="*/ 285 w 1063"/>
                    <a:gd name="T23" fmla="*/ 937 h 1059"/>
                    <a:gd name="T24" fmla="*/ 310 w 1063"/>
                    <a:gd name="T25" fmla="*/ 955 h 1059"/>
                    <a:gd name="T26" fmla="*/ 333 w 1063"/>
                    <a:gd name="T27" fmla="*/ 973 h 1059"/>
                    <a:gd name="T28" fmla="*/ 356 w 1063"/>
                    <a:gd name="T29" fmla="*/ 993 h 1059"/>
                    <a:gd name="T30" fmla="*/ 378 w 1063"/>
                    <a:gd name="T31" fmla="*/ 1014 h 1059"/>
                    <a:gd name="T32" fmla="*/ 397 w 1063"/>
                    <a:gd name="T33" fmla="*/ 1036 h 1059"/>
                    <a:gd name="T34" fmla="*/ 417 w 1063"/>
                    <a:gd name="T35" fmla="*/ 1059 h 1059"/>
                    <a:gd name="T36" fmla="*/ 882 w 1063"/>
                    <a:gd name="T37" fmla="*/ 977 h 1059"/>
                    <a:gd name="T38" fmla="*/ 1063 w 1063"/>
                    <a:gd name="T39" fmla="*/ 542 h 1059"/>
                    <a:gd name="T40" fmla="*/ 1063 w 1063"/>
                    <a:gd name="T41" fmla="*/ 542 h 1059"/>
                    <a:gd name="T42" fmla="*/ 1014 w 1063"/>
                    <a:gd name="T43" fmla="*/ 485 h 1059"/>
                    <a:gd name="T44" fmla="*/ 963 w 1063"/>
                    <a:gd name="T45" fmla="*/ 429 h 1059"/>
                    <a:gd name="T46" fmla="*/ 909 w 1063"/>
                    <a:gd name="T47" fmla="*/ 377 h 1059"/>
                    <a:gd name="T48" fmla="*/ 852 w 1063"/>
                    <a:gd name="T49" fmla="*/ 329 h 1059"/>
                    <a:gd name="T50" fmla="*/ 793 w 1063"/>
                    <a:gd name="T51" fmla="*/ 282 h 1059"/>
                    <a:gd name="T52" fmla="*/ 730 w 1063"/>
                    <a:gd name="T53" fmla="*/ 240 h 1059"/>
                    <a:gd name="T54" fmla="*/ 666 w 1063"/>
                    <a:gd name="T55" fmla="*/ 200 h 1059"/>
                    <a:gd name="T56" fmla="*/ 599 w 1063"/>
                    <a:gd name="T57" fmla="*/ 163 h 1059"/>
                    <a:gd name="T58" fmla="*/ 531 w 1063"/>
                    <a:gd name="T59" fmla="*/ 129 h 1059"/>
                    <a:gd name="T60" fmla="*/ 462 w 1063"/>
                    <a:gd name="T61" fmla="*/ 100 h 1059"/>
                    <a:gd name="T62" fmla="*/ 388 w 1063"/>
                    <a:gd name="T63" fmla="*/ 73 h 1059"/>
                    <a:gd name="T64" fmla="*/ 315 w 1063"/>
                    <a:gd name="T65" fmla="*/ 50 h 1059"/>
                    <a:gd name="T66" fmla="*/ 240 w 1063"/>
                    <a:gd name="T67" fmla="*/ 32 h 1059"/>
                    <a:gd name="T68" fmla="*/ 163 w 1063"/>
                    <a:gd name="T69" fmla="*/ 18 h 1059"/>
                    <a:gd name="T70" fmla="*/ 84 w 1063"/>
                    <a:gd name="T71" fmla="*/ 7 h 1059"/>
                    <a:gd name="T72" fmla="*/ 45 w 1063"/>
                    <a:gd name="T73" fmla="*/ 2 h 1059"/>
                    <a:gd name="T74" fmla="*/ 6 w 1063"/>
                    <a:gd name="T75" fmla="*/ 0 h 1059"/>
                    <a:gd name="T76" fmla="*/ 229 w 1063"/>
                    <a:gd name="T77" fmla="*/ 408 h 1059"/>
                    <a:gd name="T78" fmla="*/ 0 w 1063"/>
                    <a:gd name="T79" fmla="*/ 830 h 10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63" h="1059">
                      <a:moveTo>
                        <a:pt x="0" y="830"/>
                      </a:moveTo>
                      <a:lnTo>
                        <a:pt x="0" y="830"/>
                      </a:lnTo>
                      <a:lnTo>
                        <a:pt x="32" y="834"/>
                      </a:lnTo>
                      <a:lnTo>
                        <a:pt x="63" y="841"/>
                      </a:lnTo>
                      <a:lnTo>
                        <a:pt x="93" y="848"/>
                      </a:lnTo>
                      <a:lnTo>
                        <a:pt x="122" y="857"/>
                      </a:lnTo>
                      <a:lnTo>
                        <a:pt x="150" y="866"/>
                      </a:lnTo>
                      <a:lnTo>
                        <a:pt x="179" y="878"/>
                      </a:lnTo>
                      <a:lnTo>
                        <a:pt x="208" y="891"/>
                      </a:lnTo>
                      <a:lnTo>
                        <a:pt x="235" y="905"/>
                      </a:lnTo>
                      <a:lnTo>
                        <a:pt x="260" y="921"/>
                      </a:lnTo>
                      <a:lnTo>
                        <a:pt x="285" y="937"/>
                      </a:lnTo>
                      <a:lnTo>
                        <a:pt x="310" y="955"/>
                      </a:lnTo>
                      <a:lnTo>
                        <a:pt x="333" y="973"/>
                      </a:lnTo>
                      <a:lnTo>
                        <a:pt x="356" y="993"/>
                      </a:lnTo>
                      <a:lnTo>
                        <a:pt x="378" y="1014"/>
                      </a:lnTo>
                      <a:lnTo>
                        <a:pt x="397" y="1036"/>
                      </a:lnTo>
                      <a:lnTo>
                        <a:pt x="417" y="1059"/>
                      </a:lnTo>
                      <a:lnTo>
                        <a:pt x="882" y="977"/>
                      </a:lnTo>
                      <a:lnTo>
                        <a:pt x="1063" y="542"/>
                      </a:lnTo>
                      <a:lnTo>
                        <a:pt x="1063" y="542"/>
                      </a:lnTo>
                      <a:lnTo>
                        <a:pt x="1014" y="485"/>
                      </a:lnTo>
                      <a:lnTo>
                        <a:pt x="963" y="429"/>
                      </a:lnTo>
                      <a:lnTo>
                        <a:pt x="909" y="377"/>
                      </a:lnTo>
                      <a:lnTo>
                        <a:pt x="852" y="329"/>
                      </a:lnTo>
                      <a:lnTo>
                        <a:pt x="793" y="282"/>
                      </a:lnTo>
                      <a:lnTo>
                        <a:pt x="730" y="240"/>
                      </a:lnTo>
                      <a:lnTo>
                        <a:pt x="666" y="200"/>
                      </a:lnTo>
                      <a:lnTo>
                        <a:pt x="599" y="163"/>
                      </a:lnTo>
                      <a:lnTo>
                        <a:pt x="531" y="129"/>
                      </a:lnTo>
                      <a:lnTo>
                        <a:pt x="462" y="100"/>
                      </a:lnTo>
                      <a:lnTo>
                        <a:pt x="388" y="73"/>
                      </a:lnTo>
                      <a:lnTo>
                        <a:pt x="315" y="50"/>
                      </a:lnTo>
                      <a:lnTo>
                        <a:pt x="240" y="32"/>
                      </a:lnTo>
                      <a:lnTo>
                        <a:pt x="163" y="18"/>
                      </a:lnTo>
                      <a:lnTo>
                        <a:pt x="84" y="7"/>
                      </a:lnTo>
                      <a:lnTo>
                        <a:pt x="45" y="2"/>
                      </a:lnTo>
                      <a:lnTo>
                        <a:pt x="6" y="0"/>
                      </a:lnTo>
                      <a:lnTo>
                        <a:pt x="229" y="408"/>
                      </a:lnTo>
                      <a:lnTo>
                        <a:pt x="0" y="830"/>
                      </a:lnTo>
                      <a:close/>
                    </a:path>
                  </a:pathLst>
                </a:custGeom>
                <a:solidFill>
                  <a:srgbClr val="FAAA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 18"/>
                <p:cNvSpPr>
                  <a:spLocks/>
                </p:cNvSpPr>
                <p:nvPr/>
              </p:nvSpPr>
              <p:spPr bwMode="auto">
                <a:xfrm>
                  <a:off x="4341" y="3471"/>
                  <a:ext cx="1215" cy="887"/>
                </a:xfrm>
                <a:custGeom>
                  <a:avLst/>
                  <a:gdLst>
                    <a:gd name="T0" fmla="*/ 859 w 1215"/>
                    <a:gd name="T1" fmla="*/ 26 h 887"/>
                    <a:gd name="T2" fmla="*/ 859 w 1215"/>
                    <a:gd name="T3" fmla="*/ 26 h 887"/>
                    <a:gd name="T4" fmla="*/ 810 w 1215"/>
                    <a:gd name="T5" fmla="*/ 41 h 887"/>
                    <a:gd name="T6" fmla="*/ 760 w 1215"/>
                    <a:gd name="T7" fmla="*/ 51 h 887"/>
                    <a:gd name="T8" fmla="*/ 708 w 1215"/>
                    <a:gd name="T9" fmla="*/ 57 h 887"/>
                    <a:gd name="T10" fmla="*/ 683 w 1215"/>
                    <a:gd name="T11" fmla="*/ 59 h 887"/>
                    <a:gd name="T12" fmla="*/ 657 w 1215"/>
                    <a:gd name="T13" fmla="*/ 60 h 887"/>
                    <a:gd name="T14" fmla="*/ 657 w 1215"/>
                    <a:gd name="T15" fmla="*/ 60 h 887"/>
                    <a:gd name="T16" fmla="*/ 621 w 1215"/>
                    <a:gd name="T17" fmla="*/ 59 h 887"/>
                    <a:gd name="T18" fmla="*/ 585 w 1215"/>
                    <a:gd name="T19" fmla="*/ 55 h 887"/>
                    <a:gd name="T20" fmla="*/ 549 w 1215"/>
                    <a:gd name="T21" fmla="*/ 51 h 887"/>
                    <a:gd name="T22" fmla="*/ 515 w 1215"/>
                    <a:gd name="T23" fmla="*/ 44 h 887"/>
                    <a:gd name="T24" fmla="*/ 481 w 1215"/>
                    <a:gd name="T25" fmla="*/ 35 h 887"/>
                    <a:gd name="T26" fmla="*/ 449 w 1215"/>
                    <a:gd name="T27" fmla="*/ 25 h 887"/>
                    <a:gd name="T28" fmla="*/ 417 w 1215"/>
                    <a:gd name="T29" fmla="*/ 14 h 887"/>
                    <a:gd name="T30" fmla="*/ 386 w 1215"/>
                    <a:gd name="T31" fmla="*/ 0 h 887"/>
                    <a:gd name="T32" fmla="*/ 0 w 1215"/>
                    <a:gd name="T33" fmla="*/ 277 h 887"/>
                    <a:gd name="T34" fmla="*/ 25 w 1215"/>
                    <a:gd name="T35" fmla="*/ 746 h 887"/>
                    <a:gd name="T36" fmla="*/ 25 w 1215"/>
                    <a:gd name="T37" fmla="*/ 746 h 887"/>
                    <a:gd name="T38" fmla="*/ 63 w 1215"/>
                    <a:gd name="T39" fmla="*/ 762 h 887"/>
                    <a:gd name="T40" fmla="*/ 98 w 1215"/>
                    <a:gd name="T41" fmla="*/ 778 h 887"/>
                    <a:gd name="T42" fmla="*/ 136 w 1215"/>
                    <a:gd name="T43" fmla="*/ 792 h 887"/>
                    <a:gd name="T44" fmla="*/ 174 w 1215"/>
                    <a:gd name="T45" fmla="*/ 805 h 887"/>
                    <a:gd name="T46" fmla="*/ 211 w 1215"/>
                    <a:gd name="T47" fmla="*/ 819 h 887"/>
                    <a:gd name="T48" fmla="*/ 250 w 1215"/>
                    <a:gd name="T49" fmla="*/ 830 h 887"/>
                    <a:gd name="T50" fmla="*/ 288 w 1215"/>
                    <a:gd name="T51" fmla="*/ 840 h 887"/>
                    <a:gd name="T52" fmla="*/ 327 w 1215"/>
                    <a:gd name="T53" fmla="*/ 849 h 887"/>
                    <a:gd name="T54" fmla="*/ 369 w 1215"/>
                    <a:gd name="T55" fmla="*/ 858 h 887"/>
                    <a:gd name="T56" fmla="*/ 408 w 1215"/>
                    <a:gd name="T57" fmla="*/ 866 h 887"/>
                    <a:gd name="T58" fmla="*/ 449 w 1215"/>
                    <a:gd name="T59" fmla="*/ 873 h 887"/>
                    <a:gd name="T60" fmla="*/ 490 w 1215"/>
                    <a:gd name="T61" fmla="*/ 878 h 887"/>
                    <a:gd name="T62" fmla="*/ 531 w 1215"/>
                    <a:gd name="T63" fmla="*/ 882 h 887"/>
                    <a:gd name="T64" fmla="*/ 572 w 1215"/>
                    <a:gd name="T65" fmla="*/ 885 h 887"/>
                    <a:gd name="T66" fmla="*/ 615 w 1215"/>
                    <a:gd name="T67" fmla="*/ 887 h 887"/>
                    <a:gd name="T68" fmla="*/ 657 w 1215"/>
                    <a:gd name="T69" fmla="*/ 887 h 887"/>
                    <a:gd name="T70" fmla="*/ 657 w 1215"/>
                    <a:gd name="T71" fmla="*/ 887 h 887"/>
                    <a:gd name="T72" fmla="*/ 730 w 1215"/>
                    <a:gd name="T73" fmla="*/ 885 h 887"/>
                    <a:gd name="T74" fmla="*/ 803 w 1215"/>
                    <a:gd name="T75" fmla="*/ 880 h 887"/>
                    <a:gd name="T76" fmla="*/ 875 w 1215"/>
                    <a:gd name="T77" fmla="*/ 871 h 887"/>
                    <a:gd name="T78" fmla="*/ 946 w 1215"/>
                    <a:gd name="T79" fmla="*/ 858 h 887"/>
                    <a:gd name="T80" fmla="*/ 1014 w 1215"/>
                    <a:gd name="T81" fmla="*/ 842 h 887"/>
                    <a:gd name="T82" fmla="*/ 1082 w 1215"/>
                    <a:gd name="T83" fmla="*/ 824 h 887"/>
                    <a:gd name="T84" fmla="*/ 1150 w 1215"/>
                    <a:gd name="T85" fmla="*/ 803 h 887"/>
                    <a:gd name="T86" fmla="*/ 1215 w 1215"/>
                    <a:gd name="T87" fmla="*/ 778 h 887"/>
                    <a:gd name="T88" fmla="*/ 835 w 1215"/>
                    <a:gd name="T89" fmla="*/ 506 h 887"/>
                    <a:gd name="T90" fmla="*/ 859 w 1215"/>
                    <a:gd name="T91" fmla="*/ 26 h 8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215" h="887">
                      <a:moveTo>
                        <a:pt x="859" y="26"/>
                      </a:moveTo>
                      <a:lnTo>
                        <a:pt x="859" y="26"/>
                      </a:lnTo>
                      <a:lnTo>
                        <a:pt x="810" y="41"/>
                      </a:lnTo>
                      <a:lnTo>
                        <a:pt x="760" y="51"/>
                      </a:lnTo>
                      <a:lnTo>
                        <a:pt x="708" y="57"/>
                      </a:lnTo>
                      <a:lnTo>
                        <a:pt x="683" y="59"/>
                      </a:lnTo>
                      <a:lnTo>
                        <a:pt x="657" y="60"/>
                      </a:lnTo>
                      <a:lnTo>
                        <a:pt x="657" y="60"/>
                      </a:lnTo>
                      <a:lnTo>
                        <a:pt x="621" y="59"/>
                      </a:lnTo>
                      <a:lnTo>
                        <a:pt x="585" y="55"/>
                      </a:lnTo>
                      <a:lnTo>
                        <a:pt x="549" y="51"/>
                      </a:lnTo>
                      <a:lnTo>
                        <a:pt x="515" y="44"/>
                      </a:lnTo>
                      <a:lnTo>
                        <a:pt x="481" y="35"/>
                      </a:lnTo>
                      <a:lnTo>
                        <a:pt x="449" y="25"/>
                      </a:lnTo>
                      <a:lnTo>
                        <a:pt x="417" y="14"/>
                      </a:lnTo>
                      <a:lnTo>
                        <a:pt x="386" y="0"/>
                      </a:lnTo>
                      <a:lnTo>
                        <a:pt x="0" y="277"/>
                      </a:lnTo>
                      <a:lnTo>
                        <a:pt x="25" y="746"/>
                      </a:lnTo>
                      <a:lnTo>
                        <a:pt x="25" y="746"/>
                      </a:lnTo>
                      <a:lnTo>
                        <a:pt x="63" y="762"/>
                      </a:lnTo>
                      <a:lnTo>
                        <a:pt x="98" y="778"/>
                      </a:lnTo>
                      <a:lnTo>
                        <a:pt x="136" y="792"/>
                      </a:lnTo>
                      <a:lnTo>
                        <a:pt x="174" y="805"/>
                      </a:lnTo>
                      <a:lnTo>
                        <a:pt x="211" y="819"/>
                      </a:lnTo>
                      <a:lnTo>
                        <a:pt x="250" y="830"/>
                      </a:lnTo>
                      <a:lnTo>
                        <a:pt x="288" y="840"/>
                      </a:lnTo>
                      <a:lnTo>
                        <a:pt x="327" y="849"/>
                      </a:lnTo>
                      <a:lnTo>
                        <a:pt x="369" y="858"/>
                      </a:lnTo>
                      <a:lnTo>
                        <a:pt x="408" y="866"/>
                      </a:lnTo>
                      <a:lnTo>
                        <a:pt x="449" y="873"/>
                      </a:lnTo>
                      <a:lnTo>
                        <a:pt x="490" y="878"/>
                      </a:lnTo>
                      <a:lnTo>
                        <a:pt x="531" y="882"/>
                      </a:lnTo>
                      <a:lnTo>
                        <a:pt x="572" y="885"/>
                      </a:lnTo>
                      <a:lnTo>
                        <a:pt x="615" y="887"/>
                      </a:lnTo>
                      <a:lnTo>
                        <a:pt x="657" y="887"/>
                      </a:lnTo>
                      <a:lnTo>
                        <a:pt x="657" y="887"/>
                      </a:lnTo>
                      <a:lnTo>
                        <a:pt x="730" y="885"/>
                      </a:lnTo>
                      <a:lnTo>
                        <a:pt x="803" y="880"/>
                      </a:lnTo>
                      <a:lnTo>
                        <a:pt x="875" y="871"/>
                      </a:lnTo>
                      <a:lnTo>
                        <a:pt x="946" y="858"/>
                      </a:lnTo>
                      <a:lnTo>
                        <a:pt x="1014" y="842"/>
                      </a:lnTo>
                      <a:lnTo>
                        <a:pt x="1082" y="824"/>
                      </a:lnTo>
                      <a:lnTo>
                        <a:pt x="1150" y="803"/>
                      </a:lnTo>
                      <a:lnTo>
                        <a:pt x="1215" y="778"/>
                      </a:lnTo>
                      <a:lnTo>
                        <a:pt x="835" y="506"/>
                      </a:lnTo>
                      <a:lnTo>
                        <a:pt x="859" y="26"/>
                      </a:lnTo>
                      <a:close/>
                    </a:path>
                  </a:pathLst>
                </a:custGeom>
                <a:solidFill>
                  <a:srgbClr val="86D4D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19"/>
                <p:cNvSpPr>
                  <a:spLocks/>
                </p:cNvSpPr>
                <p:nvPr/>
              </p:nvSpPr>
              <p:spPr bwMode="auto">
                <a:xfrm>
                  <a:off x="5260" y="3111"/>
                  <a:ext cx="1149" cy="1098"/>
                </a:xfrm>
                <a:custGeom>
                  <a:avLst/>
                  <a:gdLst>
                    <a:gd name="T0" fmla="*/ 1149 w 1149"/>
                    <a:gd name="T1" fmla="*/ 186 h 1098"/>
                    <a:gd name="T2" fmla="*/ 700 w 1149"/>
                    <a:gd name="T3" fmla="*/ 315 h 1098"/>
                    <a:gd name="T4" fmla="*/ 340 w 1149"/>
                    <a:gd name="T5" fmla="*/ 0 h 1098"/>
                    <a:gd name="T6" fmla="*/ 340 w 1149"/>
                    <a:gd name="T7" fmla="*/ 0 h 1098"/>
                    <a:gd name="T8" fmla="*/ 330 w 1149"/>
                    <a:gd name="T9" fmla="*/ 28 h 1098"/>
                    <a:gd name="T10" fmla="*/ 317 w 1149"/>
                    <a:gd name="T11" fmla="*/ 55 h 1098"/>
                    <a:gd name="T12" fmla="*/ 303 w 1149"/>
                    <a:gd name="T13" fmla="*/ 84 h 1098"/>
                    <a:gd name="T14" fmla="*/ 287 w 1149"/>
                    <a:gd name="T15" fmla="*/ 109 h 1098"/>
                    <a:gd name="T16" fmla="*/ 271 w 1149"/>
                    <a:gd name="T17" fmla="*/ 136 h 1098"/>
                    <a:gd name="T18" fmla="*/ 253 w 1149"/>
                    <a:gd name="T19" fmla="*/ 161 h 1098"/>
                    <a:gd name="T20" fmla="*/ 235 w 1149"/>
                    <a:gd name="T21" fmla="*/ 184 h 1098"/>
                    <a:gd name="T22" fmla="*/ 215 w 1149"/>
                    <a:gd name="T23" fmla="*/ 207 h 1098"/>
                    <a:gd name="T24" fmla="*/ 194 w 1149"/>
                    <a:gd name="T25" fmla="*/ 229 h 1098"/>
                    <a:gd name="T26" fmla="*/ 172 w 1149"/>
                    <a:gd name="T27" fmla="*/ 250 h 1098"/>
                    <a:gd name="T28" fmla="*/ 149 w 1149"/>
                    <a:gd name="T29" fmla="*/ 270 h 1098"/>
                    <a:gd name="T30" fmla="*/ 126 w 1149"/>
                    <a:gd name="T31" fmla="*/ 288 h 1098"/>
                    <a:gd name="T32" fmla="*/ 102 w 1149"/>
                    <a:gd name="T33" fmla="*/ 306 h 1098"/>
                    <a:gd name="T34" fmla="*/ 76 w 1149"/>
                    <a:gd name="T35" fmla="*/ 324 h 1098"/>
                    <a:gd name="T36" fmla="*/ 51 w 1149"/>
                    <a:gd name="T37" fmla="*/ 338 h 1098"/>
                    <a:gd name="T38" fmla="*/ 24 w 1149"/>
                    <a:gd name="T39" fmla="*/ 352 h 1098"/>
                    <a:gd name="T40" fmla="*/ 0 w 1149"/>
                    <a:gd name="T41" fmla="*/ 825 h 1098"/>
                    <a:gd name="T42" fmla="*/ 383 w 1149"/>
                    <a:gd name="T43" fmla="*/ 1098 h 1098"/>
                    <a:gd name="T44" fmla="*/ 383 w 1149"/>
                    <a:gd name="T45" fmla="*/ 1098 h 1098"/>
                    <a:gd name="T46" fmla="*/ 451 w 1149"/>
                    <a:gd name="T47" fmla="*/ 1063 h 1098"/>
                    <a:gd name="T48" fmla="*/ 516 w 1149"/>
                    <a:gd name="T49" fmla="*/ 1023 h 1098"/>
                    <a:gd name="T50" fmla="*/ 580 w 1149"/>
                    <a:gd name="T51" fmla="*/ 982 h 1098"/>
                    <a:gd name="T52" fmla="*/ 641 w 1149"/>
                    <a:gd name="T53" fmla="*/ 936 h 1098"/>
                    <a:gd name="T54" fmla="*/ 700 w 1149"/>
                    <a:gd name="T55" fmla="*/ 887 h 1098"/>
                    <a:gd name="T56" fmla="*/ 757 w 1149"/>
                    <a:gd name="T57" fmla="*/ 835 h 1098"/>
                    <a:gd name="T58" fmla="*/ 811 w 1149"/>
                    <a:gd name="T59" fmla="*/ 782 h 1098"/>
                    <a:gd name="T60" fmla="*/ 861 w 1149"/>
                    <a:gd name="T61" fmla="*/ 725 h 1098"/>
                    <a:gd name="T62" fmla="*/ 907 w 1149"/>
                    <a:gd name="T63" fmla="*/ 665 h 1098"/>
                    <a:gd name="T64" fmla="*/ 952 w 1149"/>
                    <a:gd name="T65" fmla="*/ 603 h 1098"/>
                    <a:gd name="T66" fmla="*/ 993 w 1149"/>
                    <a:gd name="T67" fmla="*/ 540 h 1098"/>
                    <a:gd name="T68" fmla="*/ 1032 w 1149"/>
                    <a:gd name="T69" fmla="*/ 472 h 1098"/>
                    <a:gd name="T70" fmla="*/ 1066 w 1149"/>
                    <a:gd name="T71" fmla="*/ 404 h 1098"/>
                    <a:gd name="T72" fmla="*/ 1099 w 1149"/>
                    <a:gd name="T73" fmla="*/ 333 h 1098"/>
                    <a:gd name="T74" fmla="*/ 1126 w 1149"/>
                    <a:gd name="T75" fmla="*/ 261 h 1098"/>
                    <a:gd name="T76" fmla="*/ 1149 w 1149"/>
                    <a:gd name="T77" fmla="*/ 186 h 1098"/>
                    <a:gd name="T78" fmla="*/ 1149 w 1149"/>
                    <a:gd name="T79" fmla="*/ 186 h 10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149" h="1098">
                      <a:moveTo>
                        <a:pt x="1149" y="186"/>
                      </a:moveTo>
                      <a:lnTo>
                        <a:pt x="700" y="315"/>
                      </a:lnTo>
                      <a:lnTo>
                        <a:pt x="340" y="0"/>
                      </a:lnTo>
                      <a:lnTo>
                        <a:pt x="340" y="0"/>
                      </a:lnTo>
                      <a:lnTo>
                        <a:pt x="330" y="28"/>
                      </a:lnTo>
                      <a:lnTo>
                        <a:pt x="317" y="55"/>
                      </a:lnTo>
                      <a:lnTo>
                        <a:pt x="303" y="84"/>
                      </a:lnTo>
                      <a:lnTo>
                        <a:pt x="287" y="109"/>
                      </a:lnTo>
                      <a:lnTo>
                        <a:pt x="271" y="136"/>
                      </a:lnTo>
                      <a:lnTo>
                        <a:pt x="253" y="161"/>
                      </a:lnTo>
                      <a:lnTo>
                        <a:pt x="235" y="184"/>
                      </a:lnTo>
                      <a:lnTo>
                        <a:pt x="215" y="207"/>
                      </a:lnTo>
                      <a:lnTo>
                        <a:pt x="194" y="229"/>
                      </a:lnTo>
                      <a:lnTo>
                        <a:pt x="172" y="250"/>
                      </a:lnTo>
                      <a:lnTo>
                        <a:pt x="149" y="270"/>
                      </a:lnTo>
                      <a:lnTo>
                        <a:pt x="126" y="288"/>
                      </a:lnTo>
                      <a:lnTo>
                        <a:pt x="102" y="306"/>
                      </a:lnTo>
                      <a:lnTo>
                        <a:pt x="76" y="324"/>
                      </a:lnTo>
                      <a:lnTo>
                        <a:pt x="51" y="338"/>
                      </a:lnTo>
                      <a:lnTo>
                        <a:pt x="24" y="352"/>
                      </a:lnTo>
                      <a:lnTo>
                        <a:pt x="0" y="825"/>
                      </a:lnTo>
                      <a:lnTo>
                        <a:pt x="383" y="1098"/>
                      </a:lnTo>
                      <a:lnTo>
                        <a:pt x="383" y="1098"/>
                      </a:lnTo>
                      <a:lnTo>
                        <a:pt x="451" y="1063"/>
                      </a:lnTo>
                      <a:lnTo>
                        <a:pt x="516" y="1023"/>
                      </a:lnTo>
                      <a:lnTo>
                        <a:pt x="580" y="982"/>
                      </a:lnTo>
                      <a:lnTo>
                        <a:pt x="641" y="936"/>
                      </a:lnTo>
                      <a:lnTo>
                        <a:pt x="700" y="887"/>
                      </a:lnTo>
                      <a:lnTo>
                        <a:pt x="757" y="835"/>
                      </a:lnTo>
                      <a:lnTo>
                        <a:pt x="811" y="782"/>
                      </a:lnTo>
                      <a:lnTo>
                        <a:pt x="861" y="725"/>
                      </a:lnTo>
                      <a:lnTo>
                        <a:pt x="907" y="665"/>
                      </a:lnTo>
                      <a:lnTo>
                        <a:pt x="952" y="603"/>
                      </a:lnTo>
                      <a:lnTo>
                        <a:pt x="993" y="540"/>
                      </a:lnTo>
                      <a:lnTo>
                        <a:pt x="1032" y="472"/>
                      </a:lnTo>
                      <a:lnTo>
                        <a:pt x="1066" y="404"/>
                      </a:lnTo>
                      <a:lnTo>
                        <a:pt x="1099" y="333"/>
                      </a:lnTo>
                      <a:lnTo>
                        <a:pt x="1126" y="261"/>
                      </a:lnTo>
                      <a:lnTo>
                        <a:pt x="1149" y="186"/>
                      </a:lnTo>
                      <a:lnTo>
                        <a:pt x="1149" y="186"/>
                      </a:lnTo>
                      <a:close/>
                    </a:path>
                  </a:pathLst>
                </a:custGeom>
                <a:solidFill>
                  <a:srgbClr val="7794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Freeform 20"/>
                <p:cNvSpPr>
                  <a:spLocks/>
                </p:cNvSpPr>
                <p:nvPr/>
              </p:nvSpPr>
              <p:spPr bwMode="auto">
                <a:xfrm>
                  <a:off x="3529" y="1980"/>
                  <a:ext cx="961" cy="1151"/>
                </a:xfrm>
                <a:custGeom>
                  <a:avLst/>
                  <a:gdLst>
                    <a:gd name="T0" fmla="*/ 830 w 961"/>
                    <a:gd name="T1" fmla="*/ 972 h 1151"/>
                    <a:gd name="T2" fmla="*/ 830 w 961"/>
                    <a:gd name="T3" fmla="*/ 972 h 1151"/>
                    <a:gd name="T4" fmla="*/ 828 w 961"/>
                    <a:gd name="T5" fmla="*/ 941 h 1151"/>
                    <a:gd name="T6" fmla="*/ 826 w 961"/>
                    <a:gd name="T7" fmla="*/ 909 h 1151"/>
                    <a:gd name="T8" fmla="*/ 826 w 961"/>
                    <a:gd name="T9" fmla="*/ 909 h 1151"/>
                    <a:gd name="T10" fmla="*/ 828 w 961"/>
                    <a:gd name="T11" fmla="*/ 880 h 1151"/>
                    <a:gd name="T12" fmla="*/ 830 w 961"/>
                    <a:gd name="T13" fmla="*/ 854 h 1151"/>
                    <a:gd name="T14" fmla="*/ 832 w 961"/>
                    <a:gd name="T15" fmla="*/ 827 h 1151"/>
                    <a:gd name="T16" fmla="*/ 835 w 961"/>
                    <a:gd name="T17" fmla="*/ 800 h 1151"/>
                    <a:gd name="T18" fmla="*/ 841 w 961"/>
                    <a:gd name="T19" fmla="*/ 775 h 1151"/>
                    <a:gd name="T20" fmla="*/ 846 w 961"/>
                    <a:gd name="T21" fmla="*/ 748 h 1151"/>
                    <a:gd name="T22" fmla="*/ 853 w 961"/>
                    <a:gd name="T23" fmla="*/ 723 h 1151"/>
                    <a:gd name="T24" fmla="*/ 862 w 961"/>
                    <a:gd name="T25" fmla="*/ 698 h 1151"/>
                    <a:gd name="T26" fmla="*/ 882 w 961"/>
                    <a:gd name="T27" fmla="*/ 650 h 1151"/>
                    <a:gd name="T28" fmla="*/ 903 w 961"/>
                    <a:gd name="T29" fmla="*/ 603 h 1151"/>
                    <a:gd name="T30" fmla="*/ 930 w 961"/>
                    <a:gd name="T31" fmla="*/ 558 h 1151"/>
                    <a:gd name="T32" fmla="*/ 961 w 961"/>
                    <a:gd name="T33" fmla="*/ 517 h 1151"/>
                    <a:gd name="T34" fmla="*/ 774 w 961"/>
                    <a:gd name="T35" fmla="*/ 79 h 1151"/>
                    <a:gd name="T36" fmla="*/ 315 w 961"/>
                    <a:gd name="T37" fmla="*/ 0 h 1151"/>
                    <a:gd name="T38" fmla="*/ 315 w 961"/>
                    <a:gd name="T39" fmla="*/ 0 h 1151"/>
                    <a:gd name="T40" fmla="*/ 279 w 961"/>
                    <a:gd name="T41" fmla="*/ 47 h 1151"/>
                    <a:gd name="T42" fmla="*/ 245 w 961"/>
                    <a:gd name="T43" fmla="*/ 97 h 1151"/>
                    <a:gd name="T44" fmla="*/ 213 w 961"/>
                    <a:gd name="T45" fmla="*/ 147 h 1151"/>
                    <a:gd name="T46" fmla="*/ 182 w 961"/>
                    <a:gd name="T47" fmla="*/ 199 h 1151"/>
                    <a:gd name="T48" fmla="*/ 154 w 961"/>
                    <a:gd name="T49" fmla="*/ 252 h 1151"/>
                    <a:gd name="T50" fmla="*/ 129 w 961"/>
                    <a:gd name="T51" fmla="*/ 306 h 1151"/>
                    <a:gd name="T52" fmla="*/ 106 w 961"/>
                    <a:gd name="T53" fmla="*/ 361 h 1151"/>
                    <a:gd name="T54" fmla="*/ 84 w 961"/>
                    <a:gd name="T55" fmla="*/ 419 h 1151"/>
                    <a:gd name="T56" fmla="*/ 64 w 961"/>
                    <a:gd name="T57" fmla="*/ 478 h 1151"/>
                    <a:gd name="T58" fmla="*/ 48 w 961"/>
                    <a:gd name="T59" fmla="*/ 537 h 1151"/>
                    <a:gd name="T60" fmla="*/ 34 w 961"/>
                    <a:gd name="T61" fmla="*/ 596 h 1151"/>
                    <a:gd name="T62" fmla="*/ 21 w 961"/>
                    <a:gd name="T63" fmla="*/ 657 h 1151"/>
                    <a:gd name="T64" fmla="*/ 13 w 961"/>
                    <a:gd name="T65" fmla="*/ 719 h 1151"/>
                    <a:gd name="T66" fmla="*/ 5 w 961"/>
                    <a:gd name="T67" fmla="*/ 782 h 1151"/>
                    <a:gd name="T68" fmla="*/ 2 w 961"/>
                    <a:gd name="T69" fmla="*/ 845 h 1151"/>
                    <a:gd name="T70" fmla="*/ 0 w 961"/>
                    <a:gd name="T71" fmla="*/ 909 h 1151"/>
                    <a:gd name="T72" fmla="*/ 0 w 961"/>
                    <a:gd name="T73" fmla="*/ 909 h 1151"/>
                    <a:gd name="T74" fmla="*/ 2 w 961"/>
                    <a:gd name="T75" fmla="*/ 970 h 1151"/>
                    <a:gd name="T76" fmla="*/ 5 w 961"/>
                    <a:gd name="T77" fmla="*/ 1031 h 1151"/>
                    <a:gd name="T78" fmla="*/ 11 w 961"/>
                    <a:gd name="T79" fmla="*/ 1092 h 1151"/>
                    <a:gd name="T80" fmla="*/ 20 w 961"/>
                    <a:gd name="T81" fmla="*/ 1151 h 1151"/>
                    <a:gd name="T82" fmla="*/ 367 w 961"/>
                    <a:gd name="T83" fmla="*/ 843 h 1151"/>
                    <a:gd name="T84" fmla="*/ 830 w 961"/>
                    <a:gd name="T85" fmla="*/ 972 h 1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61" h="1151">
                      <a:moveTo>
                        <a:pt x="830" y="972"/>
                      </a:moveTo>
                      <a:lnTo>
                        <a:pt x="830" y="972"/>
                      </a:lnTo>
                      <a:lnTo>
                        <a:pt x="828" y="941"/>
                      </a:lnTo>
                      <a:lnTo>
                        <a:pt x="826" y="909"/>
                      </a:lnTo>
                      <a:lnTo>
                        <a:pt x="826" y="909"/>
                      </a:lnTo>
                      <a:lnTo>
                        <a:pt x="828" y="880"/>
                      </a:lnTo>
                      <a:lnTo>
                        <a:pt x="830" y="854"/>
                      </a:lnTo>
                      <a:lnTo>
                        <a:pt x="832" y="827"/>
                      </a:lnTo>
                      <a:lnTo>
                        <a:pt x="835" y="800"/>
                      </a:lnTo>
                      <a:lnTo>
                        <a:pt x="841" y="775"/>
                      </a:lnTo>
                      <a:lnTo>
                        <a:pt x="846" y="748"/>
                      </a:lnTo>
                      <a:lnTo>
                        <a:pt x="853" y="723"/>
                      </a:lnTo>
                      <a:lnTo>
                        <a:pt x="862" y="698"/>
                      </a:lnTo>
                      <a:lnTo>
                        <a:pt x="882" y="650"/>
                      </a:lnTo>
                      <a:lnTo>
                        <a:pt x="903" y="603"/>
                      </a:lnTo>
                      <a:lnTo>
                        <a:pt x="930" y="558"/>
                      </a:lnTo>
                      <a:lnTo>
                        <a:pt x="961" y="517"/>
                      </a:lnTo>
                      <a:lnTo>
                        <a:pt x="774" y="79"/>
                      </a:lnTo>
                      <a:lnTo>
                        <a:pt x="315" y="0"/>
                      </a:lnTo>
                      <a:lnTo>
                        <a:pt x="315" y="0"/>
                      </a:lnTo>
                      <a:lnTo>
                        <a:pt x="279" y="47"/>
                      </a:lnTo>
                      <a:lnTo>
                        <a:pt x="245" y="97"/>
                      </a:lnTo>
                      <a:lnTo>
                        <a:pt x="213" y="147"/>
                      </a:lnTo>
                      <a:lnTo>
                        <a:pt x="182" y="199"/>
                      </a:lnTo>
                      <a:lnTo>
                        <a:pt x="154" y="252"/>
                      </a:lnTo>
                      <a:lnTo>
                        <a:pt x="129" y="306"/>
                      </a:lnTo>
                      <a:lnTo>
                        <a:pt x="106" y="361"/>
                      </a:lnTo>
                      <a:lnTo>
                        <a:pt x="84" y="419"/>
                      </a:lnTo>
                      <a:lnTo>
                        <a:pt x="64" y="478"/>
                      </a:lnTo>
                      <a:lnTo>
                        <a:pt x="48" y="537"/>
                      </a:lnTo>
                      <a:lnTo>
                        <a:pt x="34" y="596"/>
                      </a:lnTo>
                      <a:lnTo>
                        <a:pt x="21" y="657"/>
                      </a:lnTo>
                      <a:lnTo>
                        <a:pt x="13" y="719"/>
                      </a:lnTo>
                      <a:lnTo>
                        <a:pt x="5" y="782"/>
                      </a:lnTo>
                      <a:lnTo>
                        <a:pt x="2" y="845"/>
                      </a:lnTo>
                      <a:lnTo>
                        <a:pt x="0" y="909"/>
                      </a:lnTo>
                      <a:lnTo>
                        <a:pt x="0" y="909"/>
                      </a:lnTo>
                      <a:lnTo>
                        <a:pt x="2" y="970"/>
                      </a:lnTo>
                      <a:lnTo>
                        <a:pt x="5" y="1031"/>
                      </a:lnTo>
                      <a:lnTo>
                        <a:pt x="11" y="1092"/>
                      </a:lnTo>
                      <a:lnTo>
                        <a:pt x="20" y="1151"/>
                      </a:lnTo>
                      <a:lnTo>
                        <a:pt x="367" y="843"/>
                      </a:lnTo>
                      <a:lnTo>
                        <a:pt x="830" y="972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21"/>
                <p:cNvSpPr>
                  <a:spLocks/>
                </p:cNvSpPr>
                <p:nvPr/>
              </p:nvSpPr>
              <p:spPr bwMode="auto">
                <a:xfrm>
                  <a:off x="3905" y="1420"/>
                  <a:ext cx="1307" cy="1009"/>
                </a:xfrm>
                <a:custGeom>
                  <a:avLst/>
                  <a:gdLst>
                    <a:gd name="T0" fmla="*/ 644 w 1307"/>
                    <a:gd name="T1" fmla="*/ 1009 h 1009"/>
                    <a:gd name="T2" fmla="*/ 644 w 1307"/>
                    <a:gd name="T3" fmla="*/ 1009 h 1009"/>
                    <a:gd name="T4" fmla="*/ 665 w 1307"/>
                    <a:gd name="T5" fmla="*/ 989 h 1009"/>
                    <a:gd name="T6" fmla="*/ 688 w 1307"/>
                    <a:gd name="T7" fmla="*/ 970 h 1009"/>
                    <a:gd name="T8" fmla="*/ 712 w 1307"/>
                    <a:gd name="T9" fmla="*/ 952 h 1009"/>
                    <a:gd name="T10" fmla="*/ 737 w 1307"/>
                    <a:gd name="T11" fmla="*/ 934 h 1009"/>
                    <a:gd name="T12" fmla="*/ 762 w 1307"/>
                    <a:gd name="T13" fmla="*/ 918 h 1009"/>
                    <a:gd name="T14" fmla="*/ 787 w 1307"/>
                    <a:gd name="T15" fmla="*/ 904 h 1009"/>
                    <a:gd name="T16" fmla="*/ 813 w 1307"/>
                    <a:gd name="T17" fmla="*/ 889 h 1009"/>
                    <a:gd name="T18" fmla="*/ 842 w 1307"/>
                    <a:gd name="T19" fmla="*/ 877 h 1009"/>
                    <a:gd name="T20" fmla="*/ 869 w 1307"/>
                    <a:gd name="T21" fmla="*/ 866 h 1009"/>
                    <a:gd name="T22" fmla="*/ 898 w 1307"/>
                    <a:gd name="T23" fmla="*/ 857 h 1009"/>
                    <a:gd name="T24" fmla="*/ 928 w 1307"/>
                    <a:gd name="T25" fmla="*/ 848 h 1009"/>
                    <a:gd name="T26" fmla="*/ 957 w 1307"/>
                    <a:gd name="T27" fmla="*/ 841 h 1009"/>
                    <a:gd name="T28" fmla="*/ 987 w 1307"/>
                    <a:gd name="T29" fmla="*/ 836 h 1009"/>
                    <a:gd name="T30" fmla="*/ 1019 w 1307"/>
                    <a:gd name="T31" fmla="*/ 830 h 1009"/>
                    <a:gd name="T32" fmla="*/ 1050 w 1307"/>
                    <a:gd name="T33" fmla="*/ 828 h 1009"/>
                    <a:gd name="T34" fmla="*/ 1082 w 1307"/>
                    <a:gd name="T35" fmla="*/ 827 h 1009"/>
                    <a:gd name="T36" fmla="*/ 1307 w 1307"/>
                    <a:gd name="T37" fmla="*/ 410 h 1009"/>
                    <a:gd name="T38" fmla="*/ 1082 w 1307"/>
                    <a:gd name="T39" fmla="*/ 0 h 1009"/>
                    <a:gd name="T40" fmla="*/ 1082 w 1307"/>
                    <a:gd name="T41" fmla="*/ 0 h 1009"/>
                    <a:gd name="T42" fmla="*/ 1042 w 1307"/>
                    <a:gd name="T43" fmla="*/ 0 h 1009"/>
                    <a:gd name="T44" fmla="*/ 1001 w 1307"/>
                    <a:gd name="T45" fmla="*/ 2 h 1009"/>
                    <a:gd name="T46" fmla="*/ 923 w 1307"/>
                    <a:gd name="T47" fmla="*/ 9 h 1009"/>
                    <a:gd name="T48" fmla="*/ 846 w 1307"/>
                    <a:gd name="T49" fmla="*/ 20 h 1009"/>
                    <a:gd name="T50" fmla="*/ 769 w 1307"/>
                    <a:gd name="T51" fmla="*/ 36 h 1009"/>
                    <a:gd name="T52" fmla="*/ 694 w 1307"/>
                    <a:gd name="T53" fmla="*/ 54 h 1009"/>
                    <a:gd name="T54" fmla="*/ 620 w 1307"/>
                    <a:gd name="T55" fmla="*/ 77 h 1009"/>
                    <a:gd name="T56" fmla="*/ 549 w 1307"/>
                    <a:gd name="T57" fmla="*/ 104 h 1009"/>
                    <a:gd name="T58" fmla="*/ 479 w 1307"/>
                    <a:gd name="T59" fmla="*/ 132 h 1009"/>
                    <a:gd name="T60" fmla="*/ 411 w 1307"/>
                    <a:gd name="T61" fmla="*/ 166 h 1009"/>
                    <a:gd name="T62" fmla="*/ 347 w 1307"/>
                    <a:gd name="T63" fmla="*/ 202 h 1009"/>
                    <a:gd name="T64" fmla="*/ 282 w 1307"/>
                    <a:gd name="T65" fmla="*/ 243 h 1009"/>
                    <a:gd name="T66" fmla="*/ 221 w 1307"/>
                    <a:gd name="T67" fmla="*/ 286 h 1009"/>
                    <a:gd name="T68" fmla="*/ 161 w 1307"/>
                    <a:gd name="T69" fmla="*/ 333 h 1009"/>
                    <a:gd name="T70" fmla="*/ 105 w 1307"/>
                    <a:gd name="T71" fmla="*/ 381 h 1009"/>
                    <a:gd name="T72" fmla="*/ 51 w 1307"/>
                    <a:gd name="T73" fmla="*/ 433 h 1009"/>
                    <a:gd name="T74" fmla="*/ 0 w 1307"/>
                    <a:gd name="T75" fmla="*/ 487 h 1009"/>
                    <a:gd name="T76" fmla="*/ 456 w 1307"/>
                    <a:gd name="T77" fmla="*/ 567 h 1009"/>
                    <a:gd name="T78" fmla="*/ 644 w 1307"/>
                    <a:gd name="T79" fmla="*/ 1009 h 10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307" h="1009">
                      <a:moveTo>
                        <a:pt x="644" y="1009"/>
                      </a:moveTo>
                      <a:lnTo>
                        <a:pt x="644" y="1009"/>
                      </a:lnTo>
                      <a:lnTo>
                        <a:pt x="665" y="989"/>
                      </a:lnTo>
                      <a:lnTo>
                        <a:pt x="688" y="970"/>
                      </a:lnTo>
                      <a:lnTo>
                        <a:pt x="712" y="952"/>
                      </a:lnTo>
                      <a:lnTo>
                        <a:pt x="737" y="934"/>
                      </a:lnTo>
                      <a:lnTo>
                        <a:pt x="762" y="918"/>
                      </a:lnTo>
                      <a:lnTo>
                        <a:pt x="787" y="904"/>
                      </a:lnTo>
                      <a:lnTo>
                        <a:pt x="813" y="889"/>
                      </a:lnTo>
                      <a:lnTo>
                        <a:pt x="842" y="877"/>
                      </a:lnTo>
                      <a:lnTo>
                        <a:pt x="869" y="866"/>
                      </a:lnTo>
                      <a:lnTo>
                        <a:pt x="898" y="857"/>
                      </a:lnTo>
                      <a:lnTo>
                        <a:pt x="928" y="848"/>
                      </a:lnTo>
                      <a:lnTo>
                        <a:pt x="957" y="841"/>
                      </a:lnTo>
                      <a:lnTo>
                        <a:pt x="987" y="836"/>
                      </a:lnTo>
                      <a:lnTo>
                        <a:pt x="1019" y="830"/>
                      </a:lnTo>
                      <a:lnTo>
                        <a:pt x="1050" y="828"/>
                      </a:lnTo>
                      <a:lnTo>
                        <a:pt x="1082" y="827"/>
                      </a:lnTo>
                      <a:lnTo>
                        <a:pt x="1307" y="410"/>
                      </a:lnTo>
                      <a:lnTo>
                        <a:pt x="1082" y="0"/>
                      </a:lnTo>
                      <a:lnTo>
                        <a:pt x="1082" y="0"/>
                      </a:lnTo>
                      <a:lnTo>
                        <a:pt x="1042" y="0"/>
                      </a:lnTo>
                      <a:lnTo>
                        <a:pt x="1001" y="2"/>
                      </a:lnTo>
                      <a:lnTo>
                        <a:pt x="923" y="9"/>
                      </a:lnTo>
                      <a:lnTo>
                        <a:pt x="846" y="20"/>
                      </a:lnTo>
                      <a:lnTo>
                        <a:pt x="769" y="36"/>
                      </a:lnTo>
                      <a:lnTo>
                        <a:pt x="694" y="54"/>
                      </a:lnTo>
                      <a:lnTo>
                        <a:pt x="620" y="77"/>
                      </a:lnTo>
                      <a:lnTo>
                        <a:pt x="549" y="104"/>
                      </a:lnTo>
                      <a:lnTo>
                        <a:pt x="479" y="132"/>
                      </a:lnTo>
                      <a:lnTo>
                        <a:pt x="411" y="166"/>
                      </a:lnTo>
                      <a:lnTo>
                        <a:pt x="347" y="202"/>
                      </a:lnTo>
                      <a:lnTo>
                        <a:pt x="282" y="243"/>
                      </a:lnTo>
                      <a:lnTo>
                        <a:pt x="221" y="286"/>
                      </a:lnTo>
                      <a:lnTo>
                        <a:pt x="161" y="333"/>
                      </a:lnTo>
                      <a:lnTo>
                        <a:pt x="105" y="381"/>
                      </a:lnTo>
                      <a:lnTo>
                        <a:pt x="51" y="433"/>
                      </a:lnTo>
                      <a:lnTo>
                        <a:pt x="0" y="487"/>
                      </a:lnTo>
                      <a:lnTo>
                        <a:pt x="456" y="567"/>
                      </a:lnTo>
                      <a:lnTo>
                        <a:pt x="644" y="1009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1" name="Oval 40"/>
              <p:cNvSpPr/>
              <p:nvPr/>
            </p:nvSpPr>
            <p:spPr>
              <a:xfrm>
                <a:off x="7063893" y="3728308"/>
                <a:ext cx="1721119" cy="17211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220825" y="4255800"/>
              <a:ext cx="722508" cy="722508"/>
              <a:chOff x="5191780" y="3678664"/>
              <a:chExt cx="722508" cy="722508"/>
            </a:xfrm>
          </p:grpSpPr>
          <p:sp>
            <p:nvSpPr>
              <p:cNvPr id="51" name="Oval 50"/>
              <p:cNvSpPr/>
              <p:nvPr/>
            </p:nvSpPr>
            <p:spPr>
              <a:xfrm rot="21333279">
                <a:off x="5191780" y="3678664"/>
                <a:ext cx="722508" cy="72250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373696" y="3840925"/>
                <a:ext cx="3305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481164" y="2573003"/>
              <a:ext cx="722508" cy="722508"/>
              <a:chOff x="6452119" y="1995867"/>
              <a:chExt cx="722508" cy="722508"/>
            </a:xfrm>
          </p:grpSpPr>
          <p:sp>
            <p:nvSpPr>
              <p:cNvPr id="54" name="Oval 53"/>
              <p:cNvSpPr/>
              <p:nvPr/>
            </p:nvSpPr>
            <p:spPr>
              <a:xfrm rot="21333279">
                <a:off x="6452119" y="1995867"/>
                <a:ext cx="722508" cy="72250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8CB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62171" y="2149350"/>
                <a:ext cx="3305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</a:t>
                </a: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691256" y="2573606"/>
              <a:ext cx="722508" cy="722508"/>
              <a:chOff x="8662211" y="1996470"/>
              <a:chExt cx="722508" cy="722508"/>
            </a:xfrm>
          </p:grpSpPr>
          <p:sp>
            <p:nvSpPr>
              <p:cNvPr id="57" name="Oval 56"/>
              <p:cNvSpPr/>
              <p:nvPr/>
            </p:nvSpPr>
            <p:spPr>
              <a:xfrm rot="21333279">
                <a:off x="8662211" y="1996470"/>
                <a:ext cx="722508" cy="72250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AAA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8868755" y="2157066"/>
                <a:ext cx="3305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</a:t>
                </a: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972941" y="4204336"/>
              <a:ext cx="722508" cy="722508"/>
              <a:chOff x="9943896" y="3627200"/>
              <a:chExt cx="722508" cy="722508"/>
            </a:xfrm>
          </p:grpSpPr>
          <p:sp>
            <p:nvSpPr>
              <p:cNvPr id="60" name="Oval 59"/>
              <p:cNvSpPr/>
              <p:nvPr/>
            </p:nvSpPr>
            <p:spPr>
              <a:xfrm rot="21333279">
                <a:off x="9943896" y="3627200"/>
                <a:ext cx="722508" cy="72250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695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0138871" y="3773789"/>
                <a:ext cx="3305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4</a:t>
                </a: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9491544" y="6343926"/>
              <a:ext cx="722508" cy="722508"/>
              <a:chOff x="9462499" y="5766790"/>
              <a:chExt cx="722508" cy="722508"/>
            </a:xfrm>
          </p:grpSpPr>
          <p:sp>
            <p:nvSpPr>
              <p:cNvPr id="63" name="Oval 62"/>
              <p:cNvSpPr/>
              <p:nvPr/>
            </p:nvSpPr>
            <p:spPr>
              <a:xfrm rot="21333279">
                <a:off x="9462499" y="5766790"/>
                <a:ext cx="722508" cy="72250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794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9663059" y="5951740"/>
                <a:ext cx="4764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17</a:t>
                </a: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7664573" y="7221312"/>
              <a:ext cx="722508" cy="722508"/>
              <a:chOff x="7635528" y="6644176"/>
              <a:chExt cx="722508" cy="722508"/>
            </a:xfrm>
          </p:grpSpPr>
          <p:sp>
            <p:nvSpPr>
              <p:cNvPr id="66" name="Oval 65"/>
              <p:cNvSpPr/>
              <p:nvPr/>
            </p:nvSpPr>
            <p:spPr>
              <a:xfrm rot="21333279">
                <a:off x="7635528" y="6644176"/>
                <a:ext cx="722508" cy="72250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86D4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7847490" y="6821130"/>
                <a:ext cx="3305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6</a:t>
                </a: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5715795" y="6324775"/>
              <a:ext cx="722508" cy="722508"/>
              <a:chOff x="5686750" y="5747639"/>
              <a:chExt cx="722508" cy="722508"/>
            </a:xfrm>
          </p:grpSpPr>
          <p:sp>
            <p:nvSpPr>
              <p:cNvPr id="69" name="Oval 68"/>
              <p:cNvSpPr/>
              <p:nvPr/>
            </p:nvSpPr>
            <p:spPr>
              <a:xfrm rot="21333279">
                <a:off x="5686750" y="5747639"/>
                <a:ext cx="722508" cy="72250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A98B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882734" y="5918521"/>
                <a:ext cx="3305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7</a:t>
                </a:r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Buttons</a:t>
            </a:r>
          </a:p>
        </p:txBody>
      </p:sp>
      <p:pic>
        <p:nvPicPr>
          <p:cNvPr id="72" name="Picture 7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379" y="885621"/>
            <a:ext cx="3848112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7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RWD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0" y="2431908"/>
            <a:ext cx="10220958" cy="57509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314867" y="1330821"/>
            <a:ext cx="1162626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Many companies have successfully created excellent designs for their web applications</a:t>
            </a: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885621"/>
            <a:ext cx="43494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48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5296"/>
            <a:ext cx="16258032" cy="665045"/>
          </a:xfrm>
        </p:spPr>
        <p:txBody>
          <a:bodyPr>
            <a:normAutofit/>
          </a:bodyPr>
          <a:lstStyle/>
          <a:p>
            <a:r>
              <a:rPr lang="en-US" dirty="0"/>
              <a:t>Bootstrap Buttons—Example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72888" y="1776406"/>
            <a:ext cx="13710224" cy="4194986"/>
          </a:xfrm>
          <a:prstGeom prst="roundRect">
            <a:avLst>
              <a:gd name="adj" fmla="val 318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&lt;div class=“container”&gt;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&lt;h1&gt;Bootstrap Button&lt;/h1&gt;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&lt;button type=“button” class=“btn btn-default”&gt;Default&lt;/button&gt;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&lt;button type=“button” class=“btn btn-default”&gt;Primary&lt;/button&gt;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&lt;button type=“button” class=“btn btn-default”&gt;Success&lt;/button&gt;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&lt;button type=“button” class=“btn btn-default”&gt;Info&lt;/button&gt;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&lt;button type=“button” class=“btn btn-default”&gt;Warning&lt;/button&gt;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&lt;button type=“button” class=“btn btn-default”&gt;Danger&lt;/button&gt;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&lt;button type=“button” class=“btn btn-default”&gt;Link&lt;/button&gt;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86639" y="6416785"/>
            <a:ext cx="12827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rgbClr val="40404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Output: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62604" y="7109800"/>
            <a:ext cx="13730793" cy="569843"/>
            <a:chOff x="1272888" y="7109800"/>
            <a:chExt cx="13730793" cy="569843"/>
          </a:xfrm>
        </p:grpSpPr>
        <p:sp>
          <p:nvSpPr>
            <p:cNvPr id="3" name="Rounded Rectangle 2"/>
            <p:cNvSpPr/>
            <p:nvPr/>
          </p:nvSpPr>
          <p:spPr>
            <a:xfrm>
              <a:off x="1272888" y="7113588"/>
              <a:ext cx="1578663" cy="5565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ts val="3000"/>
                </a:lnSpc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Default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298243" y="7109800"/>
              <a:ext cx="1578663" cy="5565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Primary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23598" y="7118636"/>
              <a:ext cx="1578663" cy="556591"/>
            </a:xfrm>
            <a:prstGeom prst="roundRect">
              <a:avLst/>
            </a:prstGeom>
            <a:solidFill>
              <a:srgbClr val="9BBB5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Success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48953" y="7114218"/>
              <a:ext cx="1578663" cy="556591"/>
            </a:xfrm>
            <a:prstGeom prst="roundRect">
              <a:avLst/>
            </a:prstGeom>
            <a:solidFill>
              <a:srgbClr val="36B8D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Info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9374308" y="7123052"/>
              <a:ext cx="1578663" cy="556591"/>
            </a:xfrm>
            <a:prstGeom prst="roundRect">
              <a:avLst/>
            </a:prstGeom>
            <a:solidFill>
              <a:srgbClr val="EE990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Warning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1399663" y="7120845"/>
              <a:ext cx="1578663" cy="556591"/>
            </a:xfrm>
            <a:prstGeom prst="roundRect">
              <a:avLst/>
            </a:prstGeom>
            <a:solidFill>
              <a:srgbClr val="BD392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Danger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3425018" y="7113587"/>
              <a:ext cx="1578663" cy="55659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chemeClr val="tx2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Link</a:t>
              </a:r>
            </a:p>
          </p:txBody>
        </p:sp>
      </p:grpSp>
      <p:pic>
        <p:nvPicPr>
          <p:cNvPr id="22" name="Picture 2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750" y="885621"/>
            <a:ext cx="61813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78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 txBox="1">
            <a:spLocks/>
          </p:cNvSpPr>
          <p:nvPr/>
        </p:nvSpPr>
        <p:spPr>
          <a:xfrm>
            <a:off x="0" y="1065539"/>
            <a:ext cx="16256000" cy="670312"/>
          </a:xfrm>
          <a:prstGeom prst="rect">
            <a:avLst/>
          </a:prstGeom>
        </p:spPr>
        <p:txBody>
          <a:bodyPr vert="horz" lIns="91440" tIns="0" rIns="0" bIns="0" rtlCol="0" anchor="ctr" anchorCtr="0">
            <a:normAutofit/>
          </a:bodyPr>
          <a:lstStyle>
            <a:lvl1pPr indent="0" defTabSz="1219170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lang="en-US" sz="3200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87508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3200"/>
            </a:lvl2pPr>
            <a:lvl3pPr marL="117501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667"/>
            </a:lvl3pPr>
            <a:lvl4pPr marL="1762527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4pPr>
            <a:lvl5pPr marL="235003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pPr marL="9525" algn="ctr"/>
            <a:endParaRPr lang="en-US" kern="0" dirty="0">
              <a:solidFill>
                <a:sysClr val="windowText" lastClr="0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43513" y="1646110"/>
            <a:ext cx="7968974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2425" marR="3810" indent="-342900">
              <a:lnSpc>
                <a:spcPts val="3000"/>
              </a:lnSpc>
              <a:spcBef>
                <a:spcPts val="1965"/>
              </a:spcBef>
              <a:buClr>
                <a:schemeClr val="tx1"/>
              </a:buClr>
              <a:buSzPct val="85416"/>
              <a:buFont typeface="Arial" pitchFamily="34" charset="0"/>
              <a:buChar char="•"/>
              <a:tabLst>
                <a:tab pos="14668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Glyphicons Halflings set provides 260 glyphicons. </a:t>
            </a:r>
          </a:p>
          <a:p>
            <a:pPr marL="352425" marR="3810" indent="-342900">
              <a:lnSpc>
                <a:spcPts val="3000"/>
              </a:lnSpc>
              <a:spcBef>
                <a:spcPts val="1965"/>
              </a:spcBef>
              <a:buClr>
                <a:schemeClr val="tx1"/>
              </a:buClr>
              <a:buSzPct val="85416"/>
              <a:buFont typeface="Arial" pitchFamily="34" charset="0"/>
              <a:buChar char="•"/>
              <a:tabLst>
                <a:tab pos="14668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(http://getbootstrap.com/components/)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4470400" y="3399183"/>
            <a:ext cx="7315200" cy="3836504"/>
            <a:chOff x="4452730" y="3399183"/>
            <a:chExt cx="7315200" cy="3836504"/>
          </a:xfrm>
        </p:grpSpPr>
        <p:sp>
          <p:nvSpPr>
            <p:cNvPr id="5" name="Rounded Rectangle 4"/>
            <p:cNvSpPr/>
            <p:nvPr/>
          </p:nvSpPr>
          <p:spPr>
            <a:xfrm>
              <a:off x="4452730" y="3399183"/>
              <a:ext cx="7315200" cy="3836504"/>
            </a:xfrm>
            <a:prstGeom prst="roundRect">
              <a:avLst>
                <a:gd name="adj" fmla="val 475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756325" y="3589352"/>
              <a:ext cx="6743350" cy="3414723"/>
              <a:chOff x="1137920" y="1018619"/>
              <a:chExt cx="14034347" cy="7106765"/>
            </a:xfrm>
          </p:grpSpPr>
          <p:sp>
            <p:nvSpPr>
              <p:cNvPr id="6" name="Freeform 5"/>
              <p:cNvSpPr>
                <a:spLocks noChangeAspect="1" noEditPoints="1"/>
              </p:cNvSpPr>
              <p:nvPr/>
            </p:nvSpPr>
            <p:spPr bwMode="auto">
              <a:xfrm>
                <a:off x="3969488" y="2666413"/>
                <a:ext cx="507065" cy="592247"/>
              </a:xfrm>
              <a:custGeom>
                <a:avLst/>
                <a:gdLst>
                  <a:gd name="T0" fmla="*/ 73 w 142"/>
                  <a:gd name="T1" fmla="*/ 92 h 167"/>
                  <a:gd name="T2" fmla="*/ 72 w 142"/>
                  <a:gd name="T3" fmla="*/ 97 h 167"/>
                  <a:gd name="T4" fmla="*/ 61 w 142"/>
                  <a:gd name="T5" fmla="*/ 119 h 167"/>
                  <a:gd name="T6" fmla="*/ 60 w 142"/>
                  <a:gd name="T7" fmla="*/ 120 h 167"/>
                  <a:gd name="T8" fmla="*/ 37 w 142"/>
                  <a:gd name="T9" fmla="*/ 107 h 167"/>
                  <a:gd name="T10" fmla="*/ 35 w 142"/>
                  <a:gd name="T11" fmla="*/ 106 h 167"/>
                  <a:gd name="T12" fmla="*/ 31 w 142"/>
                  <a:gd name="T13" fmla="*/ 100 h 167"/>
                  <a:gd name="T14" fmla="*/ 40 w 142"/>
                  <a:gd name="T15" fmla="*/ 83 h 167"/>
                  <a:gd name="T16" fmla="*/ 49 w 142"/>
                  <a:gd name="T17" fmla="*/ 84 h 167"/>
                  <a:gd name="T18" fmla="*/ 57 w 142"/>
                  <a:gd name="T19" fmla="*/ 78 h 167"/>
                  <a:gd name="T20" fmla="*/ 72 w 142"/>
                  <a:gd name="T21" fmla="*/ 88 h 167"/>
                  <a:gd name="T22" fmla="*/ 142 w 142"/>
                  <a:gd name="T23" fmla="*/ 113 h 167"/>
                  <a:gd name="T24" fmla="*/ 129 w 142"/>
                  <a:gd name="T25" fmla="*/ 116 h 167"/>
                  <a:gd name="T26" fmla="*/ 126 w 142"/>
                  <a:gd name="T27" fmla="*/ 136 h 167"/>
                  <a:gd name="T28" fmla="*/ 107 w 142"/>
                  <a:gd name="T29" fmla="*/ 142 h 167"/>
                  <a:gd name="T30" fmla="*/ 35 w 142"/>
                  <a:gd name="T31" fmla="*/ 166 h 167"/>
                  <a:gd name="T32" fmla="*/ 1 w 142"/>
                  <a:gd name="T33" fmla="*/ 59 h 167"/>
                  <a:gd name="T34" fmla="*/ 51 w 142"/>
                  <a:gd name="T35" fmla="*/ 41 h 167"/>
                  <a:gd name="T36" fmla="*/ 54 w 142"/>
                  <a:gd name="T37" fmla="*/ 20 h 167"/>
                  <a:gd name="T38" fmla="*/ 63 w 142"/>
                  <a:gd name="T39" fmla="*/ 3 h 167"/>
                  <a:gd name="T40" fmla="*/ 139 w 142"/>
                  <a:gd name="T41" fmla="*/ 0 h 167"/>
                  <a:gd name="T42" fmla="*/ 101 w 142"/>
                  <a:gd name="T43" fmla="*/ 141 h 167"/>
                  <a:gd name="T44" fmla="*/ 7 w 142"/>
                  <a:gd name="T45" fmla="*/ 60 h 167"/>
                  <a:gd name="T46" fmla="*/ 101 w 142"/>
                  <a:gd name="T47" fmla="*/ 141 h 167"/>
                  <a:gd name="T48" fmla="*/ 56 w 142"/>
                  <a:gd name="T49" fmla="*/ 26 h 167"/>
                  <a:gd name="T50" fmla="*/ 73 w 142"/>
                  <a:gd name="T51" fmla="*/ 35 h 167"/>
                  <a:gd name="T52" fmla="*/ 82 w 142"/>
                  <a:gd name="T53" fmla="*/ 57 h 167"/>
                  <a:gd name="T54" fmla="*/ 87 w 142"/>
                  <a:gd name="T55" fmla="*/ 52 h 167"/>
                  <a:gd name="T56" fmla="*/ 89 w 142"/>
                  <a:gd name="T57" fmla="*/ 52 h 167"/>
                  <a:gd name="T58" fmla="*/ 106 w 142"/>
                  <a:gd name="T59" fmla="*/ 71 h 167"/>
                  <a:gd name="T60" fmla="*/ 108 w 142"/>
                  <a:gd name="T61" fmla="*/ 75 h 167"/>
                  <a:gd name="T62" fmla="*/ 97 w 142"/>
                  <a:gd name="T63" fmla="*/ 93 h 167"/>
                  <a:gd name="T64" fmla="*/ 96 w 142"/>
                  <a:gd name="T65" fmla="*/ 93 h 167"/>
                  <a:gd name="T66" fmla="*/ 95 w 142"/>
                  <a:gd name="T67" fmla="*/ 103 h 167"/>
                  <a:gd name="T68" fmla="*/ 103 w 142"/>
                  <a:gd name="T69" fmla="*/ 105 h 167"/>
                  <a:gd name="T70" fmla="*/ 103 w 142"/>
                  <a:gd name="T71" fmla="*/ 130 h 167"/>
                  <a:gd name="T72" fmla="*/ 124 w 142"/>
                  <a:gd name="T73" fmla="*/ 26 h 167"/>
                  <a:gd name="T74" fmla="*/ 69 w 142"/>
                  <a:gd name="T75" fmla="*/ 6 h 167"/>
                  <a:gd name="T76" fmla="*/ 126 w 142"/>
                  <a:gd name="T77" fmla="*/ 20 h 167"/>
                  <a:gd name="T78" fmla="*/ 129 w 142"/>
                  <a:gd name="T79" fmla="*/ 110 h 167"/>
                  <a:gd name="T80" fmla="*/ 136 w 142"/>
                  <a:gd name="T81" fmla="*/ 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2" h="167">
                    <a:moveTo>
                      <a:pt x="72" y="88"/>
                    </a:moveTo>
                    <a:cubicBezTo>
                      <a:pt x="73" y="89"/>
                      <a:pt x="73" y="91"/>
                      <a:pt x="73" y="92"/>
                    </a:cubicBezTo>
                    <a:cubicBezTo>
                      <a:pt x="72" y="95"/>
                      <a:pt x="72" y="95"/>
                      <a:pt x="72" y="95"/>
                    </a:cubicBezTo>
                    <a:cubicBezTo>
                      <a:pt x="72" y="96"/>
                      <a:pt x="72" y="96"/>
                      <a:pt x="72" y="97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61" y="119"/>
                      <a:pt x="61" y="119"/>
                      <a:pt x="61" y="119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59" y="120"/>
                      <a:pt x="59" y="120"/>
                      <a:pt x="58" y="120"/>
                    </a:cubicBezTo>
                    <a:cubicBezTo>
                      <a:pt x="37" y="107"/>
                      <a:pt x="37" y="107"/>
                      <a:pt x="37" y="107"/>
                    </a:cubicBezTo>
                    <a:cubicBezTo>
                      <a:pt x="37" y="107"/>
                      <a:pt x="37" y="107"/>
                      <a:pt x="37" y="107"/>
                    </a:cubicBezTo>
                    <a:cubicBezTo>
                      <a:pt x="36" y="107"/>
                      <a:pt x="36" y="106"/>
                      <a:pt x="35" y="106"/>
                    </a:cubicBezTo>
                    <a:cubicBezTo>
                      <a:pt x="33" y="104"/>
                      <a:pt x="33" y="104"/>
                      <a:pt x="33" y="104"/>
                    </a:cubicBezTo>
                    <a:cubicBezTo>
                      <a:pt x="32" y="102"/>
                      <a:pt x="32" y="101"/>
                      <a:pt x="31" y="100"/>
                    </a:cubicBezTo>
                    <a:cubicBezTo>
                      <a:pt x="29" y="93"/>
                      <a:pt x="33" y="86"/>
                      <a:pt x="39" y="84"/>
                    </a:cubicBezTo>
                    <a:cubicBezTo>
                      <a:pt x="40" y="83"/>
                      <a:pt x="40" y="83"/>
                      <a:pt x="40" y="83"/>
                    </a:cubicBezTo>
                    <a:cubicBezTo>
                      <a:pt x="40" y="83"/>
                      <a:pt x="40" y="83"/>
                      <a:pt x="40" y="83"/>
                    </a:cubicBezTo>
                    <a:cubicBezTo>
                      <a:pt x="43" y="82"/>
                      <a:pt x="46" y="83"/>
                      <a:pt x="49" y="84"/>
                    </a:cubicBezTo>
                    <a:cubicBezTo>
                      <a:pt x="51" y="81"/>
                      <a:pt x="53" y="79"/>
                      <a:pt x="56" y="79"/>
                    </a:cubicBezTo>
                    <a:cubicBezTo>
                      <a:pt x="56" y="79"/>
                      <a:pt x="57" y="78"/>
                      <a:pt x="57" y="78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64" y="77"/>
                      <a:pt x="71" y="81"/>
                      <a:pt x="72" y="88"/>
                    </a:cubicBezTo>
                    <a:moveTo>
                      <a:pt x="142" y="3"/>
                    </a:moveTo>
                    <a:cubicBezTo>
                      <a:pt x="142" y="113"/>
                      <a:pt x="142" y="113"/>
                      <a:pt x="142" y="113"/>
                    </a:cubicBezTo>
                    <a:cubicBezTo>
                      <a:pt x="142" y="115"/>
                      <a:pt x="140" y="116"/>
                      <a:pt x="139" y="116"/>
                    </a:cubicBezTo>
                    <a:cubicBezTo>
                      <a:pt x="129" y="116"/>
                      <a:pt x="129" y="116"/>
                      <a:pt x="129" y="116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9" y="135"/>
                      <a:pt x="128" y="136"/>
                      <a:pt x="126" y="136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07" y="144"/>
                      <a:pt x="106" y="145"/>
                      <a:pt x="105" y="146"/>
                    </a:cubicBezTo>
                    <a:cubicBezTo>
                      <a:pt x="35" y="166"/>
                      <a:pt x="35" y="166"/>
                      <a:pt x="35" y="166"/>
                    </a:cubicBezTo>
                    <a:cubicBezTo>
                      <a:pt x="34" y="167"/>
                      <a:pt x="32" y="166"/>
                      <a:pt x="32" y="164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7"/>
                      <a:pt x="1" y="56"/>
                      <a:pt x="3" y="55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0"/>
                      <a:pt x="54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63" y="2"/>
                      <a:pt x="65" y="0"/>
                      <a:pt x="66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2" y="2"/>
                      <a:pt x="142" y="3"/>
                    </a:cubicBezTo>
                    <a:moveTo>
                      <a:pt x="101" y="141"/>
                    </a:moveTo>
                    <a:cubicBezTo>
                      <a:pt x="72" y="41"/>
                      <a:pt x="72" y="41"/>
                      <a:pt x="72" y="41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36" y="160"/>
                      <a:pt x="36" y="160"/>
                      <a:pt x="36" y="160"/>
                    </a:cubicBezTo>
                    <a:lnTo>
                      <a:pt x="101" y="141"/>
                    </a:lnTo>
                    <a:close/>
                    <a:moveTo>
                      <a:pt x="124" y="26"/>
                    </a:move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5"/>
                      <a:pt x="76" y="35"/>
                      <a:pt x="76" y="37"/>
                    </a:cubicBezTo>
                    <a:cubicBezTo>
                      <a:pt x="82" y="57"/>
                      <a:pt x="82" y="57"/>
                      <a:pt x="82" y="57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8" y="52"/>
                      <a:pt x="88" y="52"/>
                      <a:pt x="89" y="52"/>
                    </a:cubicBezTo>
                    <a:cubicBezTo>
                      <a:pt x="106" y="71"/>
                      <a:pt x="106" y="71"/>
                      <a:pt x="106" y="71"/>
                    </a:cubicBezTo>
                    <a:cubicBezTo>
                      <a:pt x="106" y="71"/>
                      <a:pt x="106" y="71"/>
                      <a:pt x="106" y="71"/>
                    </a:cubicBezTo>
                    <a:cubicBezTo>
                      <a:pt x="106" y="71"/>
                      <a:pt x="107" y="72"/>
                      <a:pt x="107" y="73"/>
                    </a:cubicBezTo>
                    <a:cubicBezTo>
                      <a:pt x="108" y="75"/>
                      <a:pt x="108" y="75"/>
                      <a:pt x="108" y="75"/>
                    </a:cubicBezTo>
                    <a:cubicBezTo>
                      <a:pt x="109" y="76"/>
                      <a:pt x="109" y="78"/>
                      <a:pt x="109" y="80"/>
                    </a:cubicBezTo>
                    <a:cubicBezTo>
                      <a:pt x="109" y="86"/>
                      <a:pt x="104" y="92"/>
                      <a:pt x="97" y="93"/>
                    </a:cubicBezTo>
                    <a:cubicBezTo>
                      <a:pt x="96" y="93"/>
                      <a:pt x="96" y="93"/>
                      <a:pt x="96" y="93"/>
                    </a:cubicBezTo>
                    <a:cubicBezTo>
                      <a:pt x="96" y="93"/>
                      <a:pt x="96" y="93"/>
                      <a:pt x="96" y="93"/>
                    </a:cubicBezTo>
                    <a:cubicBezTo>
                      <a:pt x="95" y="93"/>
                      <a:pt x="93" y="93"/>
                      <a:pt x="92" y="92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99" y="103"/>
                      <a:pt x="103" y="102"/>
                      <a:pt x="103" y="102"/>
                    </a:cubicBezTo>
                    <a:cubicBezTo>
                      <a:pt x="103" y="105"/>
                      <a:pt x="103" y="105"/>
                      <a:pt x="103" y="105"/>
                    </a:cubicBezTo>
                    <a:cubicBezTo>
                      <a:pt x="96" y="105"/>
                      <a:pt x="96" y="105"/>
                      <a:pt x="96" y="105"/>
                    </a:cubicBezTo>
                    <a:cubicBezTo>
                      <a:pt x="103" y="130"/>
                      <a:pt x="103" y="130"/>
                      <a:pt x="103" y="130"/>
                    </a:cubicBezTo>
                    <a:cubicBezTo>
                      <a:pt x="124" y="130"/>
                      <a:pt x="124" y="130"/>
                      <a:pt x="124" y="130"/>
                    </a:cubicBezTo>
                    <a:cubicBezTo>
                      <a:pt x="124" y="26"/>
                      <a:pt x="124" y="26"/>
                      <a:pt x="124" y="26"/>
                    </a:cubicBezTo>
                    <a:close/>
                    <a:moveTo>
                      <a:pt x="136" y="6"/>
                    </a:moveTo>
                    <a:cubicBezTo>
                      <a:pt x="69" y="6"/>
                      <a:pt x="69" y="6"/>
                      <a:pt x="69" y="6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126" y="20"/>
                      <a:pt x="126" y="20"/>
                      <a:pt x="126" y="20"/>
                    </a:cubicBezTo>
                    <a:cubicBezTo>
                      <a:pt x="128" y="20"/>
                      <a:pt x="129" y="22"/>
                      <a:pt x="129" y="23"/>
                    </a:cubicBezTo>
                    <a:cubicBezTo>
                      <a:pt x="129" y="110"/>
                      <a:pt x="129" y="110"/>
                      <a:pt x="129" y="110"/>
                    </a:cubicBezTo>
                    <a:cubicBezTo>
                      <a:pt x="136" y="110"/>
                      <a:pt x="136" y="110"/>
                      <a:pt x="136" y="110"/>
                    </a:cubicBezTo>
                    <a:lnTo>
                      <a:pt x="136" y="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3973079" y="1311725"/>
                <a:ext cx="507065" cy="519324"/>
                <a:chOff x="4408488" y="819150"/>
                <a:chExt cx="196850" cy="201613"/>
              </a:xfrm>
              <a:solidFill>
                <a:schemeClr val="tx1"/>
              </a:solidFill>
            </p:grpSpPr>
            <p:sp>
              <p:nvSpPr>
                <p:cNvPr id="8" name="Freeform 6"/>
                <p:cNvSpPr>
                  <a:spLocks/>
                </p:cNvSpPr>
                <p:nvPr/>
              </p:nvSpPr>
              <p:spPr bwMode="auto">
                <a:xfrm>
                  <a:off x="4418013" y="819150"/>
                  <a:ext cx="38100" cy="76200"/>
                </a:xfrm>
                <a:custGeom>
                  <a:avLst/>
                  <a:gdLst>
                    <a:gd name="T0" fmla="*/ 27 w 27"/>
                    <a:gd name="T1" fmla="*/ 14 h 54"/>
                    <a:gd name="T2" fmla="*/ 13 w 27"/>
                    <a:gd name="T3" fmla="*/ 0 h 54"/>
                    <a:gd name="T4" fmla="*/ 0 w 27"/>
                    <a:gd name="T5" fmla="*/ 14 h 54"/>
                    <a:gd name="T6" fmla="*/ 0 w 27"/>
                    <a:gd name="T7" fmla="*/ 54 h 54"/>
                    <a:gd name="T8" fmla="*/ 27 w 27"/>
                    <a:gd name="T9" fmla="*/ 54 h 54"/>
                    <a:gd name="T10" fmla="*/ 27 w 27"/>
                    <a:gd name="T11" fmla="*/ 1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54">
                      <a:moveTo>
                        <a:pt x="27" y="14"/>
                      </a:moveTo>
                      <a:cubicBezTo>
                        <a:pt x="27" y="6"/>
                        <a:pt x="21" y="0"/>
                        <a:pt x="13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27" y="54"/>
                        <a:pt x="27" y="54"/>
                        <a:pt x="27" y="54"/>
                      </a:cubicBezTo>
                      <a:lnTo>
                        <a:pt x="27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11" name="Freeform 7"/>
                <p:cNvSpPr>
                  <a:spLocks/>
                </p:cNvSpPr>
                <p:nvPr/>
              </p:nvSpPr>
              <p:spPr bwMode="auto">
                <a:xfrm>
                  <a:off x="4408488" y="906463"/>
                  <a:ext cx="57150" cy="114300"/>
                </a:xfrm>
                <a:custGeom>
                  <a:avLst/>
                  <a:gdLst>
                    <a:gd name="T0" fmla="*/ 0 w 41"/>
                    <a:gd name="T1" fmla="*/ 18 h 81"/>
                    <a:gd name="T2" fmla="*/ 7 w 41"/>
                    <a:gd name="T3" fmla="*/ 18 h 81"/>
                    <a:gd name="T4" fmla="*/ 7 w 41"/>
                    <a:gd name="T5" fmla="*/ 68 h 81"/>
                    <a:gd name="T6" fmla="*/ 20 w 41"/>
                    <a:gd name="T7" fmla="*/ 81 h 81"/>
                    <a:gd name="T8" fmla="*/ 34 w 41"/>
                    <a:gd name="T9" fmla="*/ 68 h 81"/>
                    <a:gd name="T10" fmla="*/ 34 w 41"/>
                    <a:gd name="T11" fmla="*/ 18 h 81"/>
                    <a:gd name="T12" fmla="*/ 41 w 41"/>
                    <a:gd name="T13" fmla="*/ 18 h 81"/>
                    <a:gd name="T14" fmla="*/ 41 w 41"/>
                    <a:gd name="T15" fmla="*/ 0 h 81"/>
                    <a:gd name="T16" fmla="*/ 0 w 41"/>
                    <a:gd name="T17" fmla="*/ 0 h 81"/>
                    <a:gd name="T18" fmla="*/ 0 w 41"/>
                    <a:gd name="T19" fmla="*/ 18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81">
                      <a:moveTo>
                        <a:pt x="0" y="18"/>
                      </a:move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68"/>
                        <a:pt x="7" y="68"/>
                        <a:pt x="7" y="68"/>
                      </a:cubicBezTo>
                      <a:cubicBezTo>
                        <a:pt x="7" y="75"/>
                        <a:pt x="13" y="81"/>
                        <a:pt x="20" y="81"/>
                      </a:cubicBezTo>
                      <a:cubicBezTo>
                        <a:pt x="28" y="81"/>
                        <a:pt x="34" y="75"/>
                        <a:pt x="34" y="6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41" y="18"/>
                        <a:pt x="41" y="18"/>
                        <a:pt x="41" y="18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12" name="Freeform 8"/>
                <p:cNvSpPr>
                  <a:spLocks/>
                </p:cNvSpPr>
                <p:nvPr/>
              </p:nvSpPr>
              <p:spPr bwMode="auto">
                <a:xfrm>
                  <a:off x="4487863" y="819150"/>
                  <a:ext cx="38100" cy="122238"/>
                </a:xfrm>
                <a:custGeom>
                  <a:avLst/>
                  <a:gdLst>
                    <a:gd name="T0" fmla="*/ 27 w 27"/>
                    <a:gd name="T1" fmla="*/ 14 h 87"/>
                    <a:gd name="T2" fmla="*/ 13 w 27"/>
                    <a:gd name="T3" fmla="*/ 0 h 87"/>
                    <a:gd name="T4" fmla="*/ 0 w 27"/>
                    <a:gd name="T5" fmla="*/ 14 h 87"/>
                    <a:gd name="T6" fmla="*/ 0 w 27"/>
                    <a:gd name="T7" fmla="*/ 87 h 87"/>
                    <a:gd name="T8" fmla="*/ 27 w 27"/>
                    <a:gd name="T9" fmla="*/ 87 h 87"/>
                    <a:gd name="T10" fmla="*/ 27 w 27"/>
                    <a:gd name="T11" fmla="*/ 1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87">
                      <a:moveTo>
                        <a:pt x="27" y="14"/>
                      </a:moveTo>
                      <a:cubicBezTo>
                        <a:pt x="27" y="6"/>
                        <a:pt x="21" y="0"/>
                        <a:pt x="13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87"/>
                        <a:pt x="0" y="87"/>
                        <a:pt x="0" y="87"/>
                      </a:cubicBezTo>
                      <a:cubicBezTo>
                        <a:pt x="27" y="87"/>
                        <a:pt x="27" y="87"/>
                        <a:pt x="27" y="87"/>
                      </a:cubicBezTo>
                      <a:lnTo>
                        <a:pt x="27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13" name="Freeform 9"/>
                <p:cNvSpPr>
                  <a:spLocks/>
                </p:cNvSpPr>
                <p:nvPr/>
              </p:nvSpPr>
              <p:spPr bwMode="auto">
                <a:xfrm>
                  <a:off x="4478338" y="952500"/>
                  <a:ext cx="57150" cy="68263"/>
                </a:xfrm>
                <a:custGeom>
                  <a:avLst/>
                  <a:gdLst>
                    <a:gd name="T0" fmla="*/ 0 w 41"/>
                    <a:gd name="T1" fmla="*/ 19 h 48"/>
                    <a:gd name="T2" fmla="*/ 7 w 41"/>
                    <a:gd name="T3" fmla="*/ 19 h 48"/>
                    <a:gd name="T4" fmla="*/ 7 w 41"/>
                    <a:gd name="T5" fmla="*/ 35 h 48"/>
                    <a:gd name="T6" fmla="*/ 20 w 41"/>
                    <a:gd name="T7" fmla="*/ 48 h 48"/>
                    <a:gd name="T8" fmla="*/ 34 w 41"/>
                    <a:gd name="T9" fmla="*/ 35 h 48"/>
                    <a:gd name="T10" fmla="*/ 34 w 41"/>
                    <a:gd name="T11" fmla="*/ 19 h 48"/>
                    <a:gd name="T12" fmla="*/ 41 w 41"/>
                    <a:gd name="T13" fmla="*/ 19 h 48"/>
                    <a:gd name="T14" fmla="*/ 41 w 41"/>
                    <a:gd name="T15" fmla="*/ 0 h 48"/>
                    <a:gd name="T16" fmla="*/ 0 w 41"/>
                    <a:gd name="T17" fmla="*/ 0 h 48"/>
                    <a:gd name="T18" fmla="*/ 0 w 41"/>
                    <a:gd name="T19" fmla="*/ 19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48">
                      <a:moveTo>
                        <a:pt x="0" y="19"/>
                      </a:move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42"/>
                        <a:pt x="13" y="48"/>
                        <a:pt x="20" y="48"/>
                      </a:cubicBezTo>
                      <a:cubicBezTo>
                        <a:pt x="28" y="48"/>
                        <a:pt x="34" y="42"/>
                        <a:pt x="34" y="35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14" name="Freeform 10"/>
                <p:cNvSpPr>
                  <a:spLocks/>
                </p:cNvSpPr>
                <p:nvPr/>
              </p:nvSpPr>
              <p:spPr bwMode="auto">
                <a:xfrm>
                  <a:off x="4557713" y="819150"/>
                  <a:ext cx="38100" cy="41275"/>
                </a:xfrm>
                <a:custGeom>
                  <a:avLst/>
                  <a:gdLst>
                    <a:gd name="T0" fmla="*/ 27 w 27"/>
                    <a:gd name="T1" fmla="*/ 14 h 29"/>
                    <a:gd name="T2" fmla="*/ 13 w 27"/>
                    <a:gd name="T3" fmla="*/ 0 h 29"/>
                    <a:gd name="T4" fmla="*/ 0 w 27"/>
                    <a:gd name="T5" fmla="*/ 14 h 29"/>
                    <a:gd name="T6" fmla="*/ 0 w 27"/>
                    <a:gd name="T7" fmla="*/ 29 h 29"/>
                    <a:gd name="T8" fmla="*/ 27 w 27"/>
                    <a:gd name="T9" fmla="*/ 29 h 29"/>
                    <a:gd name="T10" fmla="*/ 27 w 27"/>
                    <a:gd name="T11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9">
                      <a:moveTo>
                        <a:pt x="27" y="14"/>
                      </a:moveTo>
                      <a:cubicBezTo>
                        <a:pt x="27" y="6"/>
                        <a:pt x="21" y="0"/>
                        <a:pt x="13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27" y="29"/>
                        <a:pt x="27" y="29"/>
                        <a:pt x="27" y="29"/>
                      </a:cubicBezTo>
                      <a:lnTo>
                        <a:pt x="27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15" name="Freeform 11"/>
                <p:cNvSpPr>
                  <a:spLocks/>
                </p:cNvSpPr>
                <p:nvPr/>
              </p:nvSpPr>
              <p:spPr bwMode="auto">
                <a:xfrm>
                  <a:off x="4548188" y="873125"/>
                  <a:ext cx="57150" cy="147638"/>
                </a:xfrm>
                <a:custGeom>
                  <a:avLst/>
                  <a:gdLst>
                    <a:gd name="T0" fmla="*/ 41 w 41"/>
                    <a:gd name="T1" fmla="*/ 0 h 106"/>
                    <a:gd name="T2" fmla="*/ 0 w 41"/>
                    <a:gd name="T3" fmla="*/ 0 h 106"/>
                    <a:gd name="T4" fmla="*/ 0 w 41"/>
                    <a:gd name="T5" fmla="*/ 18 h 106"/>
                    <a:gd name="T6" fmla="*/ 7 w 41"/>
                    <a:gd name="T7" fmla="*/ 18 h 106"/>
                    <a:gd name="T8" fmla="*/ 7 w 41"/>
                    <a:gd name="T9" fmla="*/ 93 h 106"/>
                    <a:gd name="T10" fmla="*/ 20 w 41"/>
                    <a:gd name="T11" fmla="*/ 106 h 106"/>
                    <a:gd name="T12" fmla="*/ 34 w 41"/>
                    <a:gd name="T13" fmla="*/ 93 h 106"/>
                    <a:gd name="T14" fmla="*/ 34 w 41"/>
                    <a:gd name="T15" fmla="*/ 18 h 106"/>
                    <a:gd name="T16" fmla="*/ 41 w 41"/>
                    <a:gd name="T17" fmla="*/ 18 h 106"/>
                    <a:gd name="T18" fmla="*/ 41 w 41"/>
                    <a:gd name="T19" fmla="*/ 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06">
                      <a:moveTo>
                        <a:pt x="4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93"/>
                        <a:pt x="7" y="93"/>
                        <a:pt x="7" y="93"/>
                      </a:cubicBezTo>
                      <a:cubicBezTo>
                        <a:pt x="7" y="100"/>
                        <a:pt x="13" y="106"/>
                        <a:pt x="20" y="106"/>
                      </a:cubicBezTo>
                      <a:cubicBezTo>
                        <a:pt x="28" y="106"/>
                        <a:pt x="34" y="100"/>
                        <a:pt x="34" y="93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41" y="18"/>
                        <a:pt x="41" y="18"/>
                        <a:pt x="41" y="18"/>
                      </a:cubicBez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</p:grpSp>
          <p:grpSp>
            <p:nvGrpSpPr>
              <p:cNvPr id="16" name="Group 15"/>
              <p:cNvGrpSpPr>
                <a:grpSpLocks noChangeAspect="1"/>
              </p:cNvGrpSpPr>
              <p:nvPr/>
            </p:nvGrpSpPr>
            <p:grpSpPr>
              <a:xfrm>
                <a:off x="3969488" y="5073939"/>
                <a:ext cx="507065" cy="482722"/>
                <a:chOff x="4406900" y="2481263"/>
                <a:chExt cx="198438" cy="188912"/>
              </a:xfrm>
              <a:solidFill>
                <a:schemeClr val="tx1"/>
              </a:solidFill>
            </p:grpSpPr>
            <p:sp>
              <p:nvSpPr>
                <p:cNvPr id="17" name="Freeform 12"/>
                <p:cNvSpPr>
                  <a:spLocks/>
                </p:cNvSpPr>
                <p:nvPr/>
              </p:nvSpPr>
              <p:spPr bwMode="auto">
                <a:xfrm>
                  <a:off x="4516438" y="2590800"/>
                  <a:ext cx="88900" cy="79375"/>
                </a:xfrm>
                <a:custGeom>
                  <a:avLst/>
                  <a:gdLst>
                    <a:gd name="T0" fmla="*/ 63 w 64"/>
                    <a:gd name="T1" fmla="*/ 6 h 57"/>
                    <a:gd name="T2" fmla="*/ 50 w 64"/>
                    <a:gd name="T3" fmla="*/ 12 h 57"/>
                    <a:gd name="T4" fmla="*/ 17 w 64"/>
                    <a:gd name="T5" fmla="*/ 12 h 57"/>
                    <a:gd name="T6" fmla="*/ 17 w 64"/>
                    <a:gd name="T7" fmla="*/ 2 h 57"/>
                    <a:gd name="T8" fmla="*/ 15 w 64"/>
                    <a:gd name="T9" fmla="*/ 2 h 57"/>
                    <a:gd name="T10" fmla="*/ 0 w 64"/>
                    <a:gd name="T11" fmla="*/ 29 h 57"/>
                    <a:gd name="T12" fmla="*/ 15 w 64"/>
                    <a:gd name="T13" fmla="*/ 55 h 57"/>
                    <a:gd name="T14" fmla="*/ 17 w 64"/>
                    <a:gd name="T15" fmla="*/ 55 h 57"/>
                    <a:gd name="T16" fmla="*/ 17 w 64"/>
                    <a:gd name="T17" fmla="*/ 45 h 57"/>
                    <a:gd name="T18" fmla="*/ 34 w 64"/>
                    <a:gd name="T19" fmla="*/ 45 h 57"/>
                    <a:gd name="T20" fmla="*/ 44 w 64"/>
                    <a:gd name="T21" fmla="*/ 39 h 57"/>
                    <a:gd name="T22" fmla="*/ 63 w 64"/>
                    <a:gd name="T23" fmla="*/ 6 h 57"/>
                    <a:gd name="T24" fmla="*/ 63 w 64"/>
                    <a:gd name="T25" fmla="*/ 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57">
                      <a:moveTo>
                        <a:pt x="63" y="6"/>
                      </a:moveTo>
                      <a:cubicBezTo>
                        <a:pt x="60" y="10"/>
                        <a:pt x="55" y="12"/>
                        <a:pt x="50" y="12"/>
                      </a:cubicBezTo>
                      <a:cubicBezTo>
                        <a:pt x="50" y="12"/>
                        <a:pt x="17" y="12"/>
                        <a:pt x="17" y="1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1"/>
                        <a:pt x="16" y="0"/>
                        <a:pt x="15" y="2"/>
                      </a:cubicBezTo>
                      <a:cubicBezTo>
                        <a:pt x="11" y="7"/>
                        <a:pt x="0" y="22"/>
                        <a:pt x="0" y="29"/>
                      </a:cubicBezTo>
                      <a:cubicBezTo>
                        <a:pt x="0" y="35"/>
                        <a:pt x="11" y="50"/>
                        <a:pt x="15" y="55"/>
                      </a:cubicBezTo>
                      <a:cubicBezTo>
                        <a:pt x="16" y="57"/>
                        <a:pt x="17" y="56"/>
                        <a:pt x="17" y="55"/>
                      </a:cubicBezTo>
                      <a:cubicBezTo>
                        <a:pt x="17" y="45"/>
                        <a:pt x="17" y="45"/>
                        <a:pt x="17" y="45"/>
                      </a:cubicBezTo>
                      <a:cubicBezTo>
                        <a:pt x="34" y="45"/>
                        <a:pt x="34" y="45"/>
                        <a:pt x="34" y="45"/>
                      </a:cubicBezTo>
                      <a:cubicBezTo>
                        <a:pt x="38" y="45"/>
                        <a:pt x="42" y="43"/>
                        <a:pt x="44" y="39"/>
                      </a:cubicBezTo>
                      <a:cubicBezTo>
                        <a:pt x="63" y="6"/>
                        <a:pt x="63" y="6"/>
                        <a:pt x="63" y="6"/>
                      </a:cubicBezTo>
                      <a:cubicBezTo>
                        <a:pt x="64" y="5"/>
                        <a:pt x="64" y="5"/>
                        <a:pt x="63" y="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18" name="Freeform 13"/>
                <p:cNvSpPr>
                  <a:spLocks/>
                </p:cNvSpPr>
                <p:nvPr/>
              </p:nvSpPr>
              <p:spPr bwMode="auto">
                <a:xfrm>
                  <a:off x="4510088" y="2486025"/>
                  <a:ext cx="68263" cy="60325"/>
                </a:xfrm>
                <a:custGeom>
                  <a:avLst/>
                  <a:gdLst>
                    <a:gd name="T0" fmla="*/ 47 w 49"/>
                    <a:gd name="T1" fmla="*/ 12 h 43"/>
                    <a:gd name="T2" fmla="*/ 39 w 49"/>
                    <a:gd name="T3" fmla="*/ 16 h 43"/>
                    <a:gd name="T4" fmla="*/ 33 w 49"/>
                    <a:gd name="T5" fmla="*/ 6 h 43"/>
                    <a:gd name="T6" fmla="*/ 21 w 49"/>
                    <a:gd name="T7" fmla="*/ 0 h 43"/>
                    <a:gd name="T8" fmla="*/ 10 w 49"/>
                    <a:gd name="T9" fmla="*/ 6 h 43"/>
                    <a:gd name="T10" fmla="*/ 2 w 49"/>
                    <a:gd name="T11" fmla="*/ 20 h 43"/>
                    <a:gd name="T12" fmla="*/ 10 w 49"/>
                    <a:gd name="T13" fmla="*/ 33 h 43"/>
                    <a:gd name="T14" fmla="*/ 1 w 49"/>
                    <a:gd name="T15" fmla="*/ 38 h 43"/>
                    <a:gd name="T16" fmla="*/ 2 w 49"/>
                    <a:gd name="T17" fmla="*/ 40 h 43"/>
                    <a:gd name="T18" fmla="*/ 32 w 49"/>
                    <a:gd name="T19" fmla="*/ 39 h 43"/>
                    <a:gd name="T20" fmla="*/ 48 w 49"/>
                    <a:gd name="T21" fmla="*/ 13 h 43"/>
                    <a:gd name="T22" fmla="*/ 47 w 49"/>
                    <a:gd name="T23" fmla="*/ 1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9" h="43">
                      <a:moveTo>
                        <a:pt x="47" y="12"/>
                      </a:move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39" y="16"/>
                        <a:pt x="34" y="9"/>
                        <a:pt x="33" y="6"/>
                      </a:cubicBezTo>
                      <a:cubicBezTo>
                        <a:pt x="30" y="2"/>
                        <a:pt x="26" y="0"/>
                        <a:pt x="21" y="0"/>
                      </a:cubicBezTo>
                      <a:cubicBezTo>
                        <a:pt x="16" y="0"/>
                        <a:pt x="12" y="2"/>
                        <a:pt x="10" y="6"/>
                      </a:cubicBezTo>
                      <a:cubicBezTo>
                        <a:pt x="10" y="6"/>
                        <a:pt x="6" y="13"/>
                        <a:pt x="2" y="20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1" y="38"/>
                        <a:pt x="1" y="38"/>
                        <a:pt x="1" y="38"/>
                      </a:cubicBezTo>
                      <a:cubicBezTo>
                        <a:pt x="0" y="39"/>
                        <a:pt x="0" y="39"/>
                        <a:pt x="2" y="40"/>
                      </a:cubicBezTo>
                      <a:cubicBezTo>
                        <a:pt x="9" y="41"/>
                        <a:pt x="27" y="43"/>
                        <a:pt x="32" y="39"/>
                      </a:cubicBezTo>
                      <a:cubicBezTo>
                        <a:pt x="38" y="36"/>
                        <a:pt x="46" y="19"/>
                        <a:pt x="48" y="13"/>
                      </a:cubicBezTo>
                      <a:cubicBezTo>
                        <a:pt x="49" y="11"/>
                        <a:pt x="48" y="11"/>
                        <a:pt x="47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19" name="Freeform 14"/>
                <p:cNvSpPr>
                  <a:spLocks/>
                </p:cNvSpPr>
                <p:nvPr/>
              </p:nvSpPr>
              <p:spPr bwMode="auto">
                <a:xfrm>
                  <a:off x="4545013" y="2543175"/>
                  <a:ext cx="60325" cy="58738"/>
                </a:xfrm>
                <a:custGeom>
                  <a:avLst/>
                  <a:gdLst>
                    <a:gd name="T0" fmla="*/ 14 w 43"/>
                    <a:gd name="T1" fmla="*/ 4 h 42"/>
                    <a:gd name="T2" fmla="*/ 9 w 43"/>
                    <a:gd name="T3" fmla="*/ 7 h 42"/>
                    <a:gd name="T4" fmla="*/ 4 w 43"/>
                    <a:gd name="T5" fmla="*/ 25 h 42"/>
                    <a:gd name="T6" fmla="*/ 14 w 43"/>
                    <a:gd name="T7" fmla="*/ 42 h 42"/>
                    <a:gd name="T8" fmla="*/ 29 w 43"/>
                    <a:gd name="T9" fmla="*/ 42 h 42"/>
                    <a:gd name="T10" fmla="*/ 41 w 43"/>
                    <a:gd name="T11" fmla="*/ 36 h 42"/>
                    <a:gd name="T12" fmla="*/ 41 w 43"/>
                    <a:gd name="T13" fmla="*/ 23 h 42"/>
                    <a:gd name="T14" fmla="*/ 33 w 43"/>
                    <a:gd name="T15" fmla="*/ 9 h 42"/>
                    <a:gd name="T16" fmla="*/ 14 w 43"/>
                    <a:gd name="T17" fmla="*/ 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42">
                      <a:moveTo>
                        <a:pt x="14" y="4"/>
                      </a:move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2" y="10"/>
                        <a:pt x="0" y="19"/>
                        <a:pt x="4" y="25"/>
                      </a:cubicBez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21" y="42"/>
                        <a:pt x="29" y="42"/>
                        <a:pt x="29" y="42"/>
                      </a:cubicBezTo>
                      <a:cubicBezTo>
                        <a:pt x="34" y="42"/>
                        <a:pt x="38" y="40"/>
                        <a:pt x="41" y="36"/>
                      </a:cubicBezTo>
                      <a:cubicBezTo>
                        <a:pt x="43" y="32"/>
                        <a:pt x="43" y="27"/>
                        <a:pt x="41" y="23"/>
                      </a:cubicBezTo>
                      <a:cubicBezTo>
                        <a:pt x="41" y="23"/>
                        <a:pt x="37" y="16"/>
                        <a:pt x="33" y="9"/>
                      </a:cubicBezTo>
                      <a:cubicBezTo>
                        <a:pt x="29" y="2"/>
                        <a:pt x="20" y="0"/>
                        <a:pt x="14" y="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20" name="Freeform 15"/>
                <p:cNvSpPr>
                  <a:spLocks/>
                </p:cNvSpPr>
                <p:nvPr/>
              </p:nvSpPr>
              <p:spPr bwMode="auto">
                <a:xfrm>
                  <a:off x="4406900" y="2547938"/>
                  <a:ext cx="69850" cy="96838"/>
                </a:xfrm>
                <a:custGeom>
                  <a:avLst/>
                  <a:gdLst>
                    <a:gd name="T0" fmla="*/ 2 w 50"/>
                    <a:gd name="T1" fmla="*/ 36 h 70"/>
                    <a:gd name="T2" fmla="*/ 22 w 50"/>
                    <a:gd name="T3" fmla="*/ 69 h 70"/>
                    <a:gd name="T4" fmla="*/ 22 w 50"/>
                    <a:gd name="T5" fmla="*/ 69 h 70"/>
                    <a:gd name="T6" fmla="*/ 23 w 50"/>
                    <a:gd name="T7" fmla="*/ 55 h 70"/>
                    <a:gd name="T8" fmla="*/ 40 w 50"/>
                    <a:gd name="T9" fmla="*/ 26 h 70"/>
                    <a:gd name="T10" fmla="*/ 48 w 50"/>
                    <a:gd name="T11" fmla="*/ 31 h 70"/>
                    <a:gd name="T12" fmla="*/ 49 w 50"/>
                    <a:gd name="T13" fmla="*/ 30 h 70"/>
                    <a:gd name="T14" fmla="*/ 34 w 50"/>
                    <a:gd name="T15" fmla="*/ 3 h 70"/>
                    <a:gd name="T16" fmla="*/ 3 w 50"/>
                    <a:gd name="T17" fmla="*/ 3 h 70"/>
                    <a:gd name="T18" fmla="*/ 2 w 50"/>
                    <a:gd name="T19" fmla="*/ 5 h 70"/>
                    <a:gd name="T20" fmla="*/ 11 w 50"/>
                    <a:gd name="T21" fmla="*/ 9 h 70"/>
                    <a:gd name="T22" fmla="*/ 2 w 50"/>
                    <a:gd name="T23" fmla="*/ 24 h 70"/>
                    <a:gd name="T24" fmla="*/ 2 w 50"/>
                    <a:gd name="T25" fmla="*/ 3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0" h="70">
                      <a:moveTo>
                        <a:pt x="2" y="36"/>
                      </a:move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2" y="70"/>
                        <a:pt x="22" y="70"/>
                        <a:pt x="22" y="69"/>
                      </a:cubicBezTo>
                      <a:cubicBezTo>
                        <a:pt x="20" y="64"/>
                        <a:pt x="21" y="59"/>
                        <a:pt x="23" y="55"/>
                      </a:cubicBezTo>
                      <a:cubicBezTo>
                        <a:pt x="40" y="26"/>
                        <a:pt x="40" y="26"/>
                        <a:pt x="40" y="26"/>
                      </a:cubicBezTo>
                      <a:cubicBezTo>
                        <a:pt x="48" y="31"/>
                        <a:pt x="48" y="31"/>
                        <a:pt x="48" y="31"/>
                      </a:cubicBezTo>
                      <a:cubicBezTo>
                        <a:pt x="49" y="32"/>
                        <a:pt x="50" y="31"/>
                        <a:pt x="49" y="30"/>
                      </a:cubicBezTo>
                      <a:cubicBezTo>
                        <a:pt x="47" y="23"/>
                        <a:pt x="39" y="7"/>
                        <a:pt x="34" y="3"/>
                      </a:cubicBezTo>
                      <a:cubicBezTo>
                        <a:pt x="28" y="0"/>
                        <a:pt x="10" y="2"/>
                        <a:pt x="3" y="3"/>
                      </a:cubicBezTo>
                      <a:cubicBezTo>
                        <a:pt x="1" y="3"/>
                        <a:pt x="1" y="4"/>
                        <a:pt x="2" y="5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0" y="27"/>
                        <a:pt x="0" y="32"/>
                        <a:pt x="2" y="3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21" name="Freeform 16"/>
                <p:cNvSpPr>
                  <a:spLocks/>
                </p:cNvSpPr>
                <p:nvPr/>
              </p:nvSpPr>
              <p:spPr bwMode="auto">
                <a:xfrm>
                  <a:off x="4440238" y="2608263"/>
                  <a:ext cx="60325" cy="47625"/>
                </a:xfrm>
                <a:custGeom>
                  <a:avLst/>
                  <a:gdLst>
                    <a:gd name="T0" fmla="*/ 10 w 43"/>
                    <a:gd name="T1" fmla="*/ 0 h 34"/>
                    <a:gd name="T2" fmla="*/ 2 w 43"/>
                    <a:gd name="T3" fmla="*/ 14 h 34"/>
                    <a:gd name="T4" fmla="*/ 2 w 43"/>
                    <a:gd name="T5" fmla="*/ 27 h 34"/>
                    <a:gd name="T6" fmla="*/ 13 w 43"/>
                    <a:gd name="T7" fmla="*/ 34 h 34"/>
                    <a:gd name="T8" fmla="*/ 30 w 43"/>
                    <a:gd name="T9" fmla="*/ 34 h 34"/>
                    <a:gd name="T10" fmla="*/ 43 w 43"/>
                    <a:gd name="T11" fmla="*/ 20 h 34"/>
                    <a:gd name="T12" fmla="*/ 43 w 43"/>
                    <a:gd name="T13" fmla="*/ 14 h 34"/>
                    <a:gd name="T14" fmla="*/ 30 w 43"/>
                    <a:gd name="T15" fmla="*/ 0 h 34"/>
                    <a:gd name="T16" fmla="*/ 10 w 43"/>
                    <a:gd name="T17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34">
                      <a:moveTo>
                        <a:pt x="10" y="0"/>
                      </a:moveTo>
                      <a:cubicBezTo>
                        <a:pt x="6" y="7"/>
                        <a:pt x="2" y="14"/>
                        <a:pt x="2" y="14"/>
                      </a:cubicBezTo>
                      <a:cubicBezTo>
                        <a:pt x="0" y="18"/>
                        <a:pt x="0" y="23"/>
                        <a:pt x="2" y="27"/>
                      </a:cubicBezTo>
                      <a:cubicBezTo>
                        <a:pt x="4" y="31"/>
                        <a:pt x="9" y="34"/>
                        <a:pt x="13" y="34"/>
                      </a:cubicBezTo>
                      <a:cubicBezTo>
                        <a:pt x="30" y="34"/>
                        <a:pt x="30" y="34"/>
                        <a:pt x="30" y="34"/>
                      </a:cubicBezTo>
                      <a:cubicBezTo>
                        <a:pt x="37" y="34"/>
                        <a:pt x="43" y="27"/>
                        <a:pt x="43" y="20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6"/>
                        <a:pt x="37" y="0"/>
                        <a:pt x="30" y="0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22" name="Freeform 17"/>
                <p:cNvSpPr>
                  <a:spLocks/>
                </p:cNvSpPr>
                <p:nvPr/>
              </p:nvSpPr>
              <p:spPr bwMode="auto">
                <a:xfrm>
                  <a:off x="4448175" y="2481263"/>
                  <a:ext cx="90488" cy="69850"/>
                </a:xfrm>
                <a:custGeom>
                  <a:avLst/>
                  <a:gdLst>
                    <a:gd name="T0" fmla="*/ 25 w 65"/>
                    <a:gd name="T1" fmla="*/ 0 h 50"/>
                    <a:gd name="T2" fmla="*/ 15 w 65"/>
                    <a:gd name="T3" fmla="*/ 6 h 50"/>
                    <a:gd name="T4" fmla="*/ 4 w 65"/>
                    <a:gd name="T5" fmla="*/ 24 h 50"/>
                    <a:gd name="T6" fmla="*/ 9 w 65"/>
                    <a:gd name="T7" fmla="*/ 43 h 50"/>
                    <a:gd name="T8" fmla="*/ 14 w 65"/>
                    <a:gd name="T9" fmla="*/ 46 h 50"/>
                    <a:gd name="T10" fmla="*/ 33 w 65"/>
                    <a:gd name="T11" fmla="*/ 41 h 50"/>
                    <a:gd name="T12" fmla="*/ 52 w 65"/>
                    <a:gd name="T13" fmla="*/ 9 h 50"/>
                    <a:gd name="T14" fmla="*/ 64 w 65"/>
                    <a:gd name="T15" fmla="*/ 0 h 50"/>
                    <a:gd name="T16" fmla="*/ 64 w 65"/>
                    <a:gd name="T17" fmla="*/ 0 h 50"/>
                    <a:gd name="T18" fmla="*/ 25 w 65"/>
                    <a:gd name="T1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5" h="50">
                      <a:moveTo>
                        <a:pt x="25" y="0"/>
                      </a:moveTo>
                      <a:cubicBezTo>
                        <a:pt x="21" y="0"/>
                        <a:pt x="17" y="3"/>
                        <a:pt x="15" y="6"/>
                      </a:cubicBezTo>
                      <a:cubicBezTo>
                        <a:pt x="13" y="9"/>
                        <a:pt x="8" y="17"/>
                        <a:pt x="4" y="24"/>
                      </a:cubicBezTo>
                      <a:cubicBezTo>
                        <a:pt x="0" y="31"/>
                        <a:pt x="3" y="39"/>
                        <a:pt x="9" y="43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21" y="50"/>
                        <a:pt x="29" y="48"/>
                        <a:pt x="33" y="41"/>
                      </a:cubicBezTo>
                      <a:cubicBezTo>
                        <a:pt x="40" y="29"/>
                        <a:pt x="49" y="13"/>
                        <a:pt x="52" y="9"/>
                      </a:cubicBezTo>
                      <a:cubicBezTo>
                        <a:pt x="54" y="4"/>
                        <a:pt x="59" y="1"/>
                        <a:pt x="64" y="0"/>
                      </a:cubicBezTo>
                      <a:cubicBezTo>
                        <a:pt x="65" y="0"/>
                        <a:pt x="65" y="0"/>
                        <a:pt x="64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</p:grpSp>
          <p:sp>
            <p:nvSpPr>
              <p:cNvPr id="23" name="Freeform 18"/>
              <p:cNvSpPr>
                <a:spLocks noChangeAspect="1"/>
              </p:cNvSpPr>
              <p:nvPr/>
            </p:nvSpPr>
            <p:spPr bwMode="auto">
              <a:xfrm>
                <a:off x="3962302" y="6209430"/>
                <a:ext cx="507065" cy="401751"/>
              </a:xfrm>
              <a:custGeom>
                <a:avLst/>
                <a:gdLst>
                  <a:gd name="T0" fmla="*/ 133 w 148"/>
                  <a:gd name="T1" fmla="*/ 12 h 118"/>
                  <a:gd name="T2" fmla="*/ 84 w 148"/>
                  <a:gd name="T3" fmla="*/ 12 h 118"/>
                  <a:gd name="T4" fmla="*/ 74 w 148"/>
                  <a:gd name="T5" fmla="*/ 21 h 118"/>
                  <a:gd name="T6" fmla="*/ 65 w 148"/>
                  <a:gd name="T7" fmla="*/ 12 h 118"/>
                  <a:gd name="T8" fmla="*/ 15 w 148"/>
                  <a:gd name="T9" fmla="*/ 12 h 118"/>
                  <a:gd name="T10" fmla="*/ 15 w 148"/>
                  <a:gd name="T11" fmla="*/ 64 h 118"/>
                  <a:gd name="T12" fmla="*/ 74 w 148"/>
                  <a:gd name="T13" fmla="*/ 118 h 118"/>
                  <a:gd name="T14" fmla="*/ 133 w 148"/>
                  <a:gd name="T15" fmla="*/ 64 h 118"/>
                  <a:gd name="T16" fmla="*/ 133 w 148"/>
                  <a:gd name="T1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18">
                    <a:moveTo>
                      <a:pt x="133" y="12"/>
                    </a:moveTo>
                    <a:cubicBezTo>
                      <a:pt x="119" y="0"/>
                      <a:pt x="97" y="0"/>
                      <a:pt x="84" y="1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51" y="0"/>
                      <a:pt x="29" y="0"/>
                      <a:pt x="15" y="12"/>
                    </a:cubicBezTo>
                    <a:cubicBezTo>
                      <a:pt x="0" y="27"/>
                      <a:pt x="0" y="49"/>
                      <a:pt x="15" y="64"/>
                    </a:cubicBezTo>
                    <a:cubicBezTo>
                      <a:pt x="74" y="118"/>
                      <a:pt x="74" y="118"/>
                      <a:pt x="74" y="118"/>
                    </a:cubicBezTo>
                    <a:cubicBezTo>
                      <a:pt x="133" y="64"/>
                      <a:pt x="133" y="64"/>
                      <a:pt x="133" y="64"/>
                    </a:cubicBezTo>
                    <a:cubicBezTo>
                      <a:pt x="148" y="49"/>
                      <a:pt x="148" y="27"/>
                      <a:pt x="133" y="12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grpSp>
            <p:nvGrpSpPr>
              <p:cNvPr id="24" name="Group 23"/>
              <p:cNvGrpSpPr>
                <a:grpSpLocks noChangeAspect="1"/>
              </p:cNvGrpSpPr>
              <p:nvPr/>
            </p:nvGrpSpPr>
            <p:grpSpPr>
              <a:xfrm>
                <a:off x="3973079" y="7438356"/>
                <a:ext cx="507065" cy="413006"/>
                <a:chOff x="4408488" y="3525838"/>
                <a:chExt cx="196850" cy="160337"/>
              </a:xfrm>
              <a:solidFill>
                <a:schemeClr val="tx1"/>
              </a:solidFill>
            </p:grpSpPr>
            <p:sp>
              <p:nvSpPr>
                <p:cNvPr id="25" name="Freeform 19"/>
                <p:cNvSpPr>
                  <a:spLocks/>
                </p:cNvSpPr>
                <p:nvPr/>
              </p:nvSpPr>
              <p:spPr bwMode="auto">
                <a:xfrm>
                  <a:off x="4408488" y="3525838"/>
                  <a:ext cx="196850" cy="63500"/>
                </a:xfrm>
                <a:custGeom>
                  <a:avLst/>
                  <a:gdLst>
                    <a:gd name="T0" fmla="*/ 71 w 141"/>
                    <a:gd name="T1" fmla="*/ 21 h 46"/>
                    <a:gd name="T2" fmla="*/ 112 w 141"/>
                    <a:gd name="T3" fmla="*/ 46 h 46"/>
                    <a:gd name="T4" fmla="*/ 141 w 141"/>
                    <a:gd name="T5" fmla="*/ 46 h 46"/>
                    <a:gd name="T6" fmla="*/ 70 w 141"/>
                    <a:gd name="T7" fmla="*/ 0 h 46"/>
                    <a:gd name="T8" fmla="*/ 0 w 141"/>
                    <a:gd name="T9" fmla="*/ 46 h 46"/>
                    <a:gd name="T10" fmla="*/ 29 w 141"/>
                    <a:gd name="T11" fmla="*/ 46 h 46"/>
                    <a:gd name="T12" fmla="*/ 71 w 141"/>
                    <a:gd name="T13" fmla="*/ 21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1" h="46">
                      <a:moveTo>
                        <a:pt x="71" y="21"/>
                      </a:moveTo>
                      <a:cubicBezTo>
                        <a:pt x="95" y="21"/>
                        <a:pt x="110" y="19"/>
                        <a:pt x="112" y="46"/>
                      </a:cubicBezTo>
                      <a:cubicBezTo>
                        <a:pt x="141" y="46"/>
                        <a:pt x="141" y="46"/>
                        <a:pt x="141" y="46"/>
                      </a:cubicBezTo>
                      <a:cubicBezTo>
                        <a:pt x="141" y="5"/>
                        <a:pt x="105" y="0"/>
                        <a:pt x="70" y="0"/>
                      </a:cubicBezTo>
                      <a:cubicBezTo>
                        <a:pt x="35" y="0"/>
                        <a:pt x="0" y="5"/>
                        <a:pt x="0" y="46"/>
                      </a:cubicBez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31" y="19"/>
                        <a:pt x="47" y="20"/>
                        <a:pt x="71" y="2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26" name="Freeform 20"/>
                <p:cNvSpPr>
                  <a:spLocks/>
                </p:cNvSpPr>
                <p:nvPr/>
              </p:nvSpPr>
              <p:spPr bwMode="auto">
                <a:xfrm>
                  <a:off x="4408488" y="3594100"/>
                  <a:ext cx="41275" cy="14288"/>
                </a:xfrm>
                <a:custGeom>
                  <a:avLst/>
                  <a:gdLst>
                    <a:gd name="T0" fmla="*/ 14 w 29"/>
                    <a:gd name="T1" fmla="*/ 10 h 10"/>
                    <a:gd name="T2" fmla="*/ 29 w 29"/>
                    <a:gd name="T3" fmla="*/ 3 h 10"/>
                    <a:gd name="T4" fmla="*/ 29 w 29"/>
                    <a:gd name="T5" fmla="*/ 0 h 10"/>
                    <a:gd name="T6" fmla="*/ 28 w 29"/>
                    <a:gd name="T7" fmla="*/ 0 h 10"/>
                    <a:gd name="T8" fmla="*/ 0 w 29"/>
                    <a:gd name="T9" fmla="*/ 0 h 10"/>
                    <a:gd name="T10" fmla="*/ 14 w 29"/>
                    <a:gd name="T11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10">
                      <a:moveTo>
                        <a:pt x="14" y="10"/>
                      </a:moveTo>
                      <a:cubicBezTo>
                        <a:pt x="21" y="10"/>
                        <a:pt x="27" y="10"/>
                        <a:pt x="29" y="3"/>
                      </a:cubicBezTo>
                      <a:cubicBezTo>
                        <a:pt x="29" y="2"/>
                        <a:pt x="29" y="1"/>
                        <a:pt x="29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6" y="10"/>
                        <a:pt x="14" y="1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27" name="Freeform 21"/>
                <p:cNvSpPr>
                  <a:spLocks/>
                </p:cNvSpPr>
                <p:nvPr/>
              </p:nvSpPr>
              <p:spPr bwMode="auto">
                <a:xfrm>
                  <a:off x="4564063" y="3594100"/>
                  <a:ext cx="41275" cy="14288"/>
                </a:xfrm>
                <a:custGeom>
                  <a:avLst/>
                  <a:gdLst>
                    <a:gd name="T0" fmla="*/ 1 w 30"/>
                    <a:gd name="T1" fmla="*/ 0 h 10"/>
                    <a:gd name="T2" fmla="*/ 0 w 30"/>
                    <a:gd name="T3" fmla="*/ 0 h 10"/>
                    <a:gd name="T4" fmla="*/ 1 w 30"/>
                    <a:gd name="T5" fmla="*/ 3 h 10"/>
                    <a:gd name="T6" fmla="*/ 15 w 30"/>
                    <a:gd name="T7" fmla="*/ 9 h 10"/>
                    <a:gd name="T8" fmla="*/ 30 w 30"/>
                    <a:gd name="T9" fmla="*/ 0 h 10"/>
                    <a:gd name="T10" fmla="*/ 1 w 30"/>
                    <a:gd name="T1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10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2" y="10"/>
                        <a:pt x="8" y="9"/>
                        <a:pt x="15" y="9"/>
                      </a:cubicBezTo>
                      <a:cubicBezTo>
                        <a:pt x="23" y="9"/>
                        <a:pt x="30" y="10"/>
                        <a:pt x="3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28" name="Freeform 22"/>
                <p:cNvSpPr>
                  <a:spLocks noEditPoints="1"/>
                </p:cNvSpPr>
                <p:nvPr/>
              </p:nvSpPr>
              <p:spPr bwMode="auto">
                <a:xfrm>
                  <a:off x="4422775" y="3575050"/>
                  <a:ext cx="165100" cy="111125"/>
                </a:xfrm>
                <a:custGeom>
                  <a:avLst/>
                  <a:gdLst>
                    <a:gd name="T0" fmla="*/ 88 w 118"/>
                    <a:gd name="T1" fmla="*/ 2 h 79"/>
                    <a:gd name="T2" fmla="*/ 79 w 118"/>
                    <a:gd name="T3" fmla="*/ 0 h 79"/>
                    <a:gd name="T4" fmla="*/ 74 w 118"/>
                    <a:gd name="T5" fmla="*/ 6 h 79"/>
                    <a:gd name="T6" fmla="*/ 44 w 118"/>
                    <a:gd name="T7" fmla="*/ 8 h 79"/>
                    <a:gd name="T8" fmla="*/ 44 w 118"/>
                    <a:gd name="T9" fmla="*/ 2 h 79"/>
                    <a:gd name="T10" fmla="*/ 35 w 118"/>
                    <a:gd name="T11" fmla="*/ 0 h 79"/>
                    <a:gd name="T12" fmla="*/ 30 w 118"/>
                    <a:gd name="T13" fmla="*/ 6 h 79"/>
                    <a:gd name="T14" fmla="*/ 0 w 118"/>
                    <a:gd name="T15" fmla="*/ 51 h 79"/>
                    <a:gd name="T16" fmla="*/ 4 w 118"/>
                    <a:gd name="T17" fmla="*/ 79 h 79"/>
                    <a:gd name="T18" fmla="*/ 118 w 118"/>
                    <a:gd name="T19" fmla="*/ 75 h 79"/>
                    <a:gd name="T20" fmla="*/ 88 w 118"/>
                    <a:gd name="T21" fmla="*/ 10 h 79"/>
                    <a:gd name="T22" fmla="*/ 42 w 118"/>
                    <a:gd name="T23" fmla="*/ 54 h 79"/>
                    <a:gd name="T24" fmla="*/ 42 w 118"/>
                    <a:gd name="T25" fmla="*/ 46 h 79"/>
                    <a:gd name="T26" fmla="*/ 42 w 118"/>
                    <a:gd name="T27" fmla="*/ 54 h 79"/>
                    <a:gd name="T28" fmla="*/ 38 w 118"/>
                    <a:gd name="T29" fmla="*/ 36 h 79"/>
                    <a:gd name="T30" fmla="*/ 46 w 118"/>
                    <a:gd name="T31" fmla="*/ 36 h 79"/>
                    <a:gd name="T32" fmla="*/ 42 w 118"/>
                    <a:gd name="T33" fmla="*/ 27 h 79"/>
                    <a:gd name="T34" fmla="*/ 42 w 118"/>
                    <a:gd name="T35" fmla="*/ 19 h 79"/>
                    <a:gd name="T36" fmla="*/ 42 w 118"/>
                    <a:gd name="T37" fmla="*/ 27 h 79"/>
                    <a:gd name="T38" fmla="*/ 55 w 118"/>
                    <a:gd name="T39" fmla="*/ 50 h 79"/>
                    <a:gd name="T40" fmla="*/ 63 w 118"/>
                    <a:gd name="T41" fmla="*/ 50 h 79"/>
                    <a:gd name="T42" fmla="*/ 59 w 118"/>
                    <a:gd name="T43" fmla="*/ 40 h 79"/>
                    <a:gd name="T44" fmla="*/ 59 w 118"/>
                    <a:gd name="T45" fmla="*/ 32 h 79"/>
                    <a:gd name="T46" fmla="*/ 59 w 118"/>
                    <a:gd name="T47" fmla="*/ 40 h 79"/>
                    <a:gd name="T48" fmla="*/ 55 w 118"/>
                    <a:gd name="T49" fmla="*/ 23 h 79"/>
                    <a:gd name="T50" fmla="*/ 63 w 118"/>
                    <a:gd name="T51" fmla="*/ 23 h 79"/>
                    <a:gd name="T52" fmla="*/ 75 w 118"/>
                    <a:gd name="T53" fmla="*/ 54 h 79"/>
                    <a:gd name="T54" fmla="*/ 75 w 118"/>
                    <a:gd name="T55" fmla="*/ 46 h 79"/>
                    <a:gd name="T56" fmla="*/ 75 w 118"/>
                    <a:gd name="T57" fmla="*/ 54 h 79"/>
                    <a:gd name="T58" fmla="*/ 71 w 118"/>
                    <a:gd name="T59" fmla="*/ 36 h 79"/>
                    <a:gd name="T60" fmla="*/ 79 w 118"/>
                    <a:gd name="T61" fmla="*/ 36 h 79"/>
                    <a:gd name="T62" fmla="*/ 75 w 118"/>
                    <a:gd name="T63" fmla="*/ 27 h 79"/>
                    <a:gd name="T64" fmla="*/ 75 w 118"/>
                    <a:gd name="T65" fmla="*/ 19 h 79"/>
                    <a:gd name="T66" fmla="*/ 75 w 118"/>
                    <a:gd name="T67" fmla="*/ 2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18" h="79">
                      <a:moveTo>
                        <a:pt x="88" y="6"/>
                      </a:moveTo>
                      <a:cubicBezTo>
                        <a:pt x="88" y="2"/>
                        <a:pt x="88" y="2"/>
                        <a:pt x="88" y="2"/>
                      </a:cubicBezTo>
                      <a:cubicBezTo>
                        <a:pt x="88" y="0"/>
                        <a:pt x="86" y="0"/>
                        <a:pt x="8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76" y="0"/>
                        <a:pt x="74" y="0"/>
                        <a:pt x="74" y="2"/>
                      </a:cubicBezTo>
                      <a:cubicBezTo>
                        <a:pt x="74" y="6"/>
                        <a:pt x="74" y="6"/>
                        <a:pt x="74" y="6"/>
                      </a:cubicBezTo>
                      <a:cubicBezTo>
                        <a:pt x="74" y="8"/>
                        <a:pt x="74" y="8"/>
                        <a:pt x="74" y="8"/>
                      </a:cubicBezTo>
                      <a:cubicBezTo>
                        <a:pt x="44" y="8"/>
                        <a:pt x="44" y="8"/>
                        <a:pt x="44" y="8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0"/>
                        <a:pt x="42" y="0"/>
                        <a:pt x="39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2" y="0"/>
                        <a:pt x="30" y="0"/>
                        <a:pt x="30" y="2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23" y="17"/>
                        <a:pt x="1" y="47"/>
                        <a:pt x="0" y="51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78"/>
                        <a:pt x="2" y="79"/>
                        <a:pt x="4" y="79"/>
                      </a:cubicBezTo>
                      <a:cubicBezTo>
                        <a:pt x="114" y="79"/>
                        <a:pt x="114" y="79"/>
                        <a:pt x="114" y="79"/>
                      </a:cubicBezTo>
                      <a:cubicBezTo>
                        <a:pt x="116" y="79"/>
                        <a:pt x="118" y="78"/>
                        <a:pt x="118" y="75"/>
                      </a:cubicBezTo>
                      <a:cubicBezTo>
                        <a:pt x="118" y="51"/>
                        <a:pt x="118" y="51"/>
                        <a:pt x="118" y="51"/>
                      </a:cubicBezTo>
                      <a:cubicBezTo>
                        <a:pt x="117" y="47"/>
                        <a:pt x="94" y="17"/>
                        <a:pt x="88" y="10"/>
                      </a:cubicBezTo>
                      <a:lnTo>
                        <a:pt x="88" y="6"/>
                      </a:lnTo>
                      <a:close/>
                      <a:moveTo>
                        <a:pt x="42" y="54"/>
                      </a:moveTo>
                      <a:cubicBezTo>
                        <a:pt x="40" y="54"/>
                        <a:pt x="38" y="52"/>
                        <a:pt x="38" y="50"/>
                      </a:cubicBezTo>
                      <a:cubicBezTo>
                        <a:pt x="38" y="48"/>
                        <a:pt x="40" y="46"/>
                        <a:pt x="42" y="46"/>
                      </a:cubicBezTo>
                      <a:cubicBezTo>
                        <a:pt x="45" y="46"/>
                        <a:pt x="46" y="48"/>
                        <a:pt x="46" y="50"/>
                      </a:cubicBezTo>
                      <a:cubicBezTo>
                        <a:pt x="46" y="52"/>
                        <a:pt x="45" y="54"/>
                        <a:pt x="42" y="54"/>
                      </a:cubicBezTo>
                      <a:moveTo>
                        <a:pt x="42" y="40"/>
                      </a:moveTo>
                      <a:cubicBezTo>
                        <a:pt x="40" y="40"/>
                        <a:pt x="38" y="39"/>
                        <a:pt x="38" y="36"/>
                      </a:cubicBezTo>
                      <a:cubicBezTo>
                        <a:pt x="38" y="34"/>
                        <a:pt x="40" y="32"/>
                        <a:pt x="42" y="32"/>
                      </a:cubicBezTo>
                      <a:cubicBezTo>
                        <a:pt x="45" y="32"/>
                        <a:pt x="46" y="34"/>
                        <a:pt x="46" y="36"/>
                      </a:cubicBezTo>
                      <a:cubicBezTo>
                        <a:pt x="46" y="39"/>
                        <a:pt x="45" y="40"/>
                        <a:pt x="42" y="40"/>
                      </a:cubicBezTo>
                      <a:moveTo>
                        <a:pt x="42" y="27"/>
                      </a:moveTo>
                      <a:cubicBezTo>
                        <a:pt x="40" y="27"/>
                        <a:pt x="38" y="25"/>
                        <a:pt x="38" y="23"/>
                      </a:cubicBezTo>
                      <a:cubicBezTo>
                        <a:pt x="38" y="21"/>
                        <a:pt x="40" y="19"/>
                        <a:pt x="42" y="19"/>
                      </a:cubicBezTo>
                      <a:cubicBezTo>
                        <a:pt x="45" y="19"/>
                        <a:pt x="46" y="21"/>
                        <a:pt x="46" y="23"/>
                      </a:cubicBezTo>
                      <a:cubicBezTo>
                        <a:pt x="46" y="25"/>
                        <a:pt x="45" y="27"/>
                        <a:pt x="42" y="27"/>
                      </a:cubicBezTo>
                      <a:moveTo>
                        <a:pt x="59" y="54"/>
                      </a:moveTo>
                      <a:cubicBezTo>
                        <a:pt x="57" y="54"/>
                        <a:pt x="55" y="52"/>
                        <a:pt x="55" y="50"/>
                      </a:cubicBezTo>
                      <a:cubicBezTo>
                        <a:pt x="55" y="48"/>
                        <a:pt x="57" y="46"/>
                        <a:pt x="59" y="46"/>
                      </a:cubicBezTo>
                      <a:cubicBezTo>
                        <a:pt x="61" y="46"/>
                        <a:pt x="63" y="48"/>
                        <a:pt x="63" y="50"/>
                      </a:cubicBezTo>
                      <a:cubicBezTo>
                        <a:pt x="63" y="52"/>
                        <a:pt x="61" y="54"/>
                        <a:pt x="59" y="54"/>
                      </a:cubicBezTo>
                      <a:moveTo>
                        <a:pt x="59" y="40"/>
                      </a:moveTo>
                      <a:cubicBezTo>
                        <a:pt x="57" y="40"/>
                        <a:pt x="55" y="39"/>
                        <a:pt x="55" y="36"/>
                      </a:cubicBezTo>
                      <a:cubicBezTo>
                        <a:pt x="55" y="34"/>
                        <a:pt x="57" y="32"/>
                        <a:pt x="59" y="32"/>
                      </a:cubicBezTo>
                      <a:cubicBezTo>
                        <a:pt x="61" y="32"/>
                        <a:pt x="63" y="34"/>
                        <a:pt x="63" y="36"/>
                      </a:cubicBezTo>
                      <a:cubicBezTo>
                        <a:pt x="63" y="39"/>
                        <a:pt x="61" y="40"/>
                        <a:pt x="59" y="40"/>
                      </a:cubicBezTo>
                      <a:moveTo>
                        <a:pt x="59" y="27"/>
                      </a:moveTo>
                      <a:cubicBezTo>
                        <a:pt x="57" y="27"/>
                        <a:pt x="55" y="25"/>
                        <a:pt x="55" y="23"/>
                      </a:cubicBezTo>
                      <a:cubicBezTo>
                        <a:pt x="55" y="21"/>
                        <a:pt x="57" y="19"/>
                        <a:pt x="59" y="19"/>
                      </a:cubicBezTo>
                      <a:cubicBezTo>
                        <a:pt x="61" y="19"/>
                        <a:pt x="63" y="21"/>
                        <a:pt x="63" y="23"/>
                      </a:cubicBezTo>
                      <a:cubicBezTo>
                        <a:pt x="63" y="25"/>
                        <a:pt x="61" y="27"/>
                        <a:pt x="59" y="27"/>
                      </a:cubicBezTo>
                      <a:moveTo>
                        <a:pt x="75" y="54"/>
                      </a:moveTo>
                      <a:cubicBezTo>
                        <a:pt x="73" y="54"/>
                        <a:pt x="71" y="52"/>
                        <a:pt x="71" y="50"/>
                      </a:cubicBezTo>
                      <a:cubicBezTo>
                        <a:pt x="71" y="48"/>
                        <a:pt x="73" y="46"/>
                        <a:pt x="75" y="46"/>
                      </a:cubicBezTo>
                      <a:cubicBezTo>
                        <a:pt x="77" y="46"/>
                        <a:pt x="79" y="48"/>
                        <a:pt x="79" y="50"/>
                      </a:cubicBezTo>
                      <a:cubicBezTo>
                        <a:pt x="79" y="52"/>
                        <a:pt x="77" y="54"/>
                        <a:pt x="75" y="54"/>
                      </a:cubicBezTo>
                      <a:moveTo>
                        <a:pt x="75" y="40"/>
                      </a:moveTo>
                      <a:cubicBezTo>
                        <a:pt x="73" y="40"/>
                        <a:pt x="71" y="39"/>
                        <a:pt x="71" y="36"/>
                      </a:cubicBezTo>
                      <a:cubicBezTo>
                        <a:pt x="71" y="34"/>
                        <a:pt x="73" y="32"/>
                        <a:pt x="75" y="32"/>
                      </a:cubicBezTo>
                      <a:cubicBezTo>
                        <a:pt x="77" y="32"/>
                        <a:pt x="79" y="34"/>
                        <a:pt x="79" y="36"/>
                      </a:cubicBezTo>
                      <a:cubicBezTo>
                        <a:pt x="79" y="39"/>
                        <a:pt x="77" y="40"/>
                        <a:pt x="75" y="40"/>
                      </a:cubicBezTo>
                      <a:moveTo>
                        <a:pt x="75" y="27"/>
                      </a:moveTo>
                      <a:cubicBezTo>
                        <a:pt x="73" y="27"/>
                        <a:pt x="71" y="25"/>
                        <a:pt x="71" y="23"/>
                      </a:cubicBezTo>
                      <a:cubicBezTo>
                        <a:pt x="71" y="21"/>
                        <a:pt x="73" y="19"/>
                        <a:pt x="75" y="19"/>
                      </a:cubicBezTo>
                      <a:cubicBezTo>
                        <a:pt x="77" y="19"/>
                        <a:pt x="79" y="21"/>
                        <a:pt x="79" y="23"/>
                      </a:cubicBezTo>
                      <a:cubicBezTo>
                        <a:pt x="79" y="25"/>
                        <a:pt x="77" y="27"/>
                        <a:pt x="75" y="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</p:grpSp>
          <p:grpSp>
            <p:nvGrpSpPr>
              <p:cNvPr id="29" name="Group 28"/>
              <p:cNvGrpSpPr>
                <a:grpSpLocks noChangeAspect="1"/>
              </p:cNvGrpSpPr>
              <p:nvPr/>
            </p:nvGrpSpPr>
            <p:grpSpPr>
              <a:xfrm>
                <a:off x="3973079" y="3999531"/>
                <a:ext cx="507065" cy="478434"/>
                <a:chOff x="4408488" y="2006600"/>
                <a:chExt cx="196850" cy="185738"/>
              </a:xfrm>
              <a:solidFill>
                <a:schemeClr val="tx1"/>
              </a:solidFill>
            </p:grpSpPr>
            <p:sp>
              <p:nvSpPr>
                <p:cNvPr id="30" name="Freeform 23"/>
                <p:cNvSpPr>
                  <a:spLocks noEditPoints="1"/>
                </p:cNvSpPr>
                <p:nvPr/>
              </p:nvSpPr>
              <p:spPr bwMode="auto">
                <a:xfrm>
                  <a:off x="4408488" y="2006600"/>
                  <a:ext cx="196850" cy="185738"/>
                </a:xfrm>
                <a:custGeom>
                  <a:avLst/>
                  <a:gdLst>
                    <a:gd name="T0" fmla="*/ 135 w 141"/>
                    <a:gd name="T1" fmla="*/ 22 h 134"/>
                    <a:gd name="T2" fmla="*/ 104 w 141"/>
                    <a:gd name="T3" fmla="*/ 22 h 134"/>
                    <a:gd name="T4" fmla="*/ 104 w 141"/>
                    <a:gd name="T5" fmla="*/ 4 h 134"/>
                    <a:gd name="T6" fmla="*/ 100 w 141"/>
                    <a:gd name="T7" fmla="*/ 0 h 134"/>
                    <a:gd name="T8" fmla="*/ 40 w 141"/>
                    <a:gd name="T9" fmla="*/ 0 h 134"/>
                    <a:gd name="T10" fmla="*/ 37 w 141"/>
                    <a:gd name="T11" fmla="*/ 4 h 134"/>
                    <a:gd name="T12" fmla="*/ 37 w 141"/>
                    <a:gd name="T13" fmla="*/ 22 h 134"/>
                    <a:gd name="T14" fmla="*/ 6 w 141"/>
                    <a:gd name="T15" fmla="*/ 22 h 134"/>
                    <a:gd name="T16" fmla="*/ 0 w 141"/>
                    <a:gd name="T17" fmla="*/ 28 h 134"/>
                    <a:gd name="T18" fmla="*/ 0 w 141"/>
                    <a:gd name="T19" fmla="*/ 98 h 134"/>
                    <a:gd name="T20" fmla="*/ 6 w 141"/>
                    <a:gd name="T21" fmla="*/ 104 h 134"/>
                    <a:gd name="T22" fmla="*/ 29 w 141"/>
                    <a:gd name="T23" fmla="*/ 104 h 134"/>
                    <a:gd name="T24" fmla="*/ 25 w 141"/>
                    <a:gd name="T25" fmla="*/ 128 h 134"/>
                    <a:gd name="T26" fmla="*/ 30 w 141"/>
                    <a:gd name="T27" fmla="*/ 134 h 134"/>
                    <a:gd name="T28" fmla="*/ 111 w 141"/>
                    <a:gd name="T29" fmla="*/ 134 h 134"/>
                    <a:gd name="T30" fmla="*/ 115 w 141"/>
                    <a:gd name="T31" fmla="*/ 129 h 134"/>
                    <a:gd name="T32" fmla="*/ 115 w 141"/>
                    <a:gd name="T33" fmla="*/ 128 h 134"/>
                    <a:gd name="T34" fmla="*/ 111 w 141"/>
                    <a:gd name="T35" fmla="*/ 104 h 134"/>
                    <a:gd name="T36" fmla="*/ 135 w 141"/>
                    <a:gd name="T37" fmla="*/ 104 h 134"/>
                    <a:gd name="T38" fmla="*/ 141 w 141"/>
                    <a:gd name="T39" fmla="*/ 98 h 134"/>
                    <a:gd name="T40" fmla="*/ 141 w 141"/>
                    <a:gd name="T41" fmla="*/ 28 h 134"/>
                    <a:gd name="T42" fmla="*/ 135 w 141"/>
                    <a:gd name="T43" fmla="*/ 22 h 134"/>
                    <a:gd name="T44" fmla="*/ 44 w 141"/>
                    <a:gd name="T45" fmla="*/ 7 h 134"/>
                    <a:gd name="T46" fmla="*/ 96 w 141"/>
                    <a:gd name="T47" fmla="*/ 7 h 134"/>
                    <a:gd name="T48" fmla="*/ 96 w 141"/>
                    <a:gd name="T49" fmla="*/ 22 h 134"/>
                    <a:gd name="T50" fmla="*/ 44 w 141"/>
                    <a:gd name="T51" fmla="*/ 22 h 134"/>
                    <a:gd name="T52" fmla="*/ 44 w 141"/>
                    <a:gd name="T53" fmla="*/ 7 h 134"/>
                    <a:gd name="T54" fmla="*/ 35 w 141"/>
                    <a:gd name="T55" fmla="*/ 124 h 134"/>
                    <a:gd name="T56" fmla="*/ 41 w 141"/>
                    <a:gd name="T57" fmla="*/ 85 h 134"/>
                    <a:gd name="T58" fmla="*/ 99 w 141"/>
                    <a:gd name="T59" fmla="*/ 85 h 134"/>
                    <a:gd name="T60" fmla="*/ 105 w 141"/>
                    <a:gd name="T61" fmla="*/ 124 h 134"/>
                    <a:gd name="T62" fmla="*/ 35 w 141"/>
                    <a:gd name="T63" fmla="*/ 124 h 134"/>
                    <a:gd name="T64" fmla="*/ 129 w 141"/>
                    <a:gd name="T65" fmla="*/ 92 h 134"/>
                    <a:gd name="T66" fmla="*/ 109 w 141"/>
                    <a:gd name="T67" fmla="*/ 92 h 134"/>
                    <a:gd name="T68" fmla="*/ 107 w 141"/>
                    <a:gd name="T69" fmla="*/ 79 h 134"/>
                    <a:gd name="T70" fmla="*/ 103 w 141"/>
                    <a:gd name="T71" fmla="*/ 76 h 134"/>
                    <a:gd name="T72" fmla="*/ 37 w 141"/>
                    <a:gd name="T73" fmla="*/ 76 h 134"/>
                    <a:gd name="T74" fmla="*/ 33 w 141"/>
                    <a:gd name="T75" fmla="*/ 79 h 134"/>
                    <a:gd name="T76" fmla="*/ 31 w 141"/>
                    <a:gd name="T77" fmla="*/ 92 h 134"/>
                    <a:gd name="T78" fmla="*/ 12 w 141"/>
                    <a:gd name="T79" fmla="*/ 92 h 134"/>
                    <a:gd name="T80" fmla="*/ 12 w 141"/>
                    <a:gd name="T81" fmla="*/ 34 h 134"/>
                    <a:gd name="T82" fmla="*/ 129 w 141"/>
                    <a:gd name="T83" fmla="*/ 34 h 134"/>
                    <a:gd name="T84" fmla="*/ 129 w 141"/>
                    <a:gd name="T85" fmla="*/ 9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41" h="134">
                      <a:moveTo>
                        <a:pt x="135" y="22"/>
                      </a:moveTo>
                      <a:cubicBezTo>
                        <a:pt x="104" y="22"/>
                        <a:pt x="104" y="22"/>
                        <a:pt x="104" y="22"/>
                      </a:cubicBezTo>
                      <a:cubicBezTo>
                        <a:pt x="104" y="4"/>
                        <a:pt x="104" y="4"/>
                        <a:pt x="104" y="4"/>
                      </a:cubicBezTo>
                      <a:cubicBezTo>
                        <a:pt x="104" y="2"/>
                        <a:pt x="102" y="0"/>
                        <a:pt x="10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8" y="0"/>
                        <a:pt x="37" y="2"/>
                        <a:pt x="37" y="4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3" y="22"/>
                        <a:pt x="0" y="25"/>
                        <a:pt x="0" y="28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2"/>
                        <a:pt x="3" y="104"/>
                        <a:pt x="6" y="104"/>
                      </a:cubicBezTo>
                      <a:cubicBezTo>
                        <a:pt x="29" y="104"/>
                        <a:pt x="29" y="104"/>
                        <a:pt x="29" y="104"/>
                      </a:cubicBezTo>
                      <a:cubicBezTo>
                        <a:pt x="25" y="128"/>
                        <a:pt x="25" y="128"/>
                        <a:pt x="25" y="128"/>
                      </a:cubicBezTo>
                      <a:cubicBezTo>
                        <a:pt x="25" y="131"/>
                        <a:pt x="27" y="134"/>
                        <a:pt x="30" y="134"/>
                      </a:cubicBezTo>
                      <a:cubicBezTo>
                        <a:pt x="111" y="134"/>
                        <a:pt x="111" y="134"/>
                        <a:pt x="111" y="134"/>
                      </a:cubicBezTo>
                      <a:cubicBezTo>
                        <a:pt x="113" y="134"/>
                        <a:pt x="115" y="131"/>
                        <a:pt x="115" y="129"/>
                      </a:cubicBezTo>
                      <a:cubicBezTo>
                        <a:pt x="115" y="128"/>
                        <a:pt x="115" y="128"/>
                        <a:pt x="115" y="128"/>
                      </a:cubicBezTo>
                      <a:cubicBezTo>
                        <a:pt x="111" y="104"/>
                        <a:pt x="111" y="104"/>
                        <a:pt x="111" y="104"/>
                      </a:cubicBezTo>
                      <a:cubicBezTo>
                        <a:pt x="135" y="104"/>
                        <a:pt x="135" y="104"/>
                        <a:pt x="135" y="104"/>
                      </a:cubicBezTo>
                      <a:cubicBezTo>
                        <a:pt x="138" y="104"/>
                        <a:pt x="141" y="102"/>
                        <a:pt x="141" y="98"/>
                      </a:cubicBezTo>
                      <a:cubicBezTo>
                        <a:pt x="141" y="28"/>
                        <a:pt x="141" y="28"/>
                        <a:pt x="141" y="28"/>
                      </a:cubicBezTo>
                      <a:cubicBezTo>
                        <a:pt x="141" y="25"/>
                        <a:pt x="138" y="22"/>
                        <a:pt x="135" y="22"/>
                      </a:cubicBezTo>
                      <a:moveTo>
                        <a:pt x="44" y="7"/>
                      </a:move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6" y="22"/>
                        <a:pt x="96" y="22"/>
                        <a:pt x="96" y="22"/>
                      </a:cubicBezTo>
                      <a:cubicBezTo>
                        <a:pt x="44" y="22"/>
                        <a:pt x="44" y="22"/>
                        <a:pt x="44" y="22"/>
                      </a:cubicBezTo>
                      <a:lnTo>
                        <a:pt x="44" y="7"/>
                      </a:lnTo>
                      <a:close/>
                      <a:moveTo>
                        <a:pt x="35" y="124"/>
                      </a:moveTo>
                      <a:cubicBezTo>
                        <a:pt x="41" y="85"/>
                        <a:pt x="41" y="85"/>
                        <a:pt x="41" y="85"/>
                      </a:cubicBezTo>
                      <a:cubicBezTo>
                        <a:pt x="99" y="85"/>
                        <a:pt x="99" y="85"/>
                        <a:pt x="99" y="85"/>
                      </a:cubicBezTo>
                      <a:cubicBezTo>
                        <a:pt x="105" y="124"/>
                        <a:pt x="105" y="124"/>
                        <a:pt x="105" y="124"/>
                      </a:cubicBezTo>
                      <a:lnTo>
                        <a:pt x="35" y="124"/>
                      </a:lnTo>
                      <a:close/>
                      <a:moveTo>
                        <a:pt x="129" y="92"/>
                      </a:moveTo>
                      <a:cubicBezTo>
                        <a:pt x="109" y="92"/>
                        <a:pt x="109" y="92"/>
                        <a:pt x="109" y="92"/>
                      </a:cubicBezTo>
                      <a:cubicBezTo>
                        <a:pt x="107" y="79"/>
                        <a:pt x="107" y="79"/>
                        <a:pt x="107" y="79"/>
                      </a:cubicBezTo>
                      <a:cubicBezTo>
                        <a:pt x="107" y="77"/>
                        <a:pt x="105" y="76"/>
                        <a:pt x="103" y="76"/>
                      </a:cubicBezTo>
                      <a:cubicBezTo>
                        <a:pt x="37" y="76"/>
                        <a:pt x="37" y="76"/>
                        <a:pt x="37" y="76"/>
                      </a:cubicBezTo>
                      <a:cubicBezTo>
                        <a:pt x="35" y="76"/>
                        <a:pt x="33" y="77"/>
                        <a:pt x="33" y="79"/>
                      </a:cubicBezTo>
                      <a:cubicBezTo>
                        <a:pt x="31" y="92"/>
                        <a:pt x="31" y="92"/>
                        <a:pt x="31" y="92"/>
                      </a:cubicBezTo>
                      <a:cubicBezTo>
                        <a:pt x="12" y="92"/>
                        <a:pt x="12" y="92"/>
                        <a:pt x="12" y="92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9" y="34"/>
                        <a:pt x="129" y="34"/>
                        <a:pt x="129" y="34"/>
                      </a:cubicBezTo>
                      <a:lnTo>
                        <a:pt x="129" y="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31" name="Freeform 24"/>
                <p:cNvSpPr>
                  <a:spLocks/>
                </p:cNvSpPr>
                <p:nvPr/>
              </p:nvSpPr>
              <p:spPr bwMode="auto">
                <a:xfrm>
                  <a:off x="4448175" y="2068513"/>
                  <a:ext cx="31750" cy="12700"/>
                </a:xfrm>
                <a:custGeom>
                  <a:avLst/>
                  <a:gdLst>
                    <a:gd name="T0" fmla="*/ 4 w 23"/>
                    <a:gd name="T1" fmla="*/ 9 h 9"/>
                    <a:gd name="T2" fmla="*/ 19 w 23"/>
                    <a:gd name="T3" fmla="*/ 9 h 9"/>
                    <a:gd name="T4" fmla="*/ 23 w 23"/>
                    <a:gd name="T5" fmla="*/ 4 h 9"/>
                    <a:gd name="T6" fmla="*/ 19 w 23"/>
                    <a:gd name="T7" fmla="*/ 0 h 9"/>
                    <a:gd name="T8" fmla="*/ 4 w 23"/>
                    <a:gd name="T9" fmla="*/ 0 h 9"/>
                    <a:gd name="T10" fmla="*/ 0 w 23"/>
                    <a:gd name="T11" fmla="*/ 4 h 9"/>
                    <a:gd name="T12" fmla="*/ 4 w 23"/>
                    <a:gd name="T13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" h="9">
                      <a:moveTo>
                        <a:pt x="4" y="9"/>
                      </a:move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21" y="9"/>
                        <a:pt x="23" y="7"/>
                        <a:pt x="23" y="4"/>
                      </a:cubicBezTo>
                      <a:cubicBezTo>
                        <a:pt x="23" y="2"/>
                        <a:pt x="21" y="0"/>
                        <a:pt x="19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"/>
                        <a:pt x="2" y="9"/>
                        <a:pt x="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</p:grpSp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2086571" y="2752652"/>
                <a:ext cx="507065" cy="404000"/>
                <a:chOff x="3575050" y="1455738"/>
                <a:chExt cx="195263" cy="155575"/>
              </a:xfrm>
              <a:solidFill>
                <a:schemeClr val="tx1"/>
              </a:solidFill>
            </p:grpSpPr>
            <p:sp>
              <p:nvSpPr>
                <p:cNvPr id="33" name="Freeform 118"/>
                <p:cNvSpPr>
                  <a:spLocks/>
                </p:cNvSpPr>
                <p:nvPr/>
              </p:nvSpPr>
              <p:spPr bwMode="auto">
                <a:xfrm>
                  <a:off x="3575050" y="1485900"/>
                  <a:ext cx="142875" cy="125413"/>
                </a:xfrm>
                <a:custGeom>
                  <a:avLst/>
                  <a:gdLst>
                    <a:gd name="T0" fmla="*/ 51 w 103"/>
                    <a:gd name="T1" fmla="*/ 0 h 90"/>
                    <a:gd name="T2" fmla="*/ 103 w 103"/>
                    <a:gd name="T3" fmla="*/ 39 h 90"/>
                    <a:gd name="T4" fmla="*/ 51 w 103"/>
                    <a:gd name="T5" fmla="*/ 79 h 90"/>
                    <a:gd name="T6" fmla="*/ 37 w 103"/>
                    <a:gd name="T7" fmla="*/ 77 h 90"/>
                    <a:gd name="T8" fmla="*/ 10 w 103"/>
                    <a:gd name="T9" fmla="*/ 88 h 90"/>
                    <a:gd name="T10" fmla="*/ 25 w 103"/>
                    <a:gd name="T11" fmla="*/ 73 h 90"/>
                    <a:gd name="T12" fmla="*/ 0 w 103"/>
                    <a:gd name="T13" fmla="*/ 39 h 90"/>
                    <a:gd name="T14" fmla="*/ 51 w 103"/>
                    <a:gd name="T15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3" h="90">
                      <a:moveTo>
                        <a:pt x="51" y="0"/>
                      </a:moveTo>
                      <a:cubicBezTo>
                        <a:pt x="80" y="0"/>
                        <a:pt x="103" y="17"/>
                        <a:pt x="103" y="39"/>
                      </a:cubicBezTo>
                      <a:cubicBezTo>
                        <a:pt x="103" y="61"/>
                        <a:pt x="80" y="79"/>
                        <a:pt x="51" y="79"/>
                      </a:cubicBezTo>
                      <a:cubicBezTo>
                        <a:pt x="46" y="79"/>
                        <a:pt x="41" y="78"/>
                        <a:pt x="37" y="77"/>
                      </a:cubicBezTo>
                      <a:cubicBezTo>
                        <a:pt x="31" y="88"/>
                        <a:pt x="20" y="90"/>
                        <a:pt x="10" y="88"/>
                      </a:cubicBezTo>
                      <a:cubicBezTo>
                        <a:pt x="16" y="83"/>
                        <a:pt x="21" y="78"/>
                        <a:pt x="25" y="73"/>
                      </a:cubicBezTo>
                      <a:cubicBezTo>
                        <a:pt x="10" y="66"/>
                        <a:pt x="0" y="53"/>
                        <a:pt x="0" y="39"/>
                      </a:cubicBezTo>
                      <a:cubicBezTo>
                        <a:pt x="0" y="17"/>
                        <a:pt x="23" y="0"/>
                        <a:pt x="5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34" name="Freeform 119"/>
                <p:cNvSpPr>
                  <a:spLocks/>
                </p:cNvSpPr>
                <p:nvPr/>
              </p:nvSpPr>
              <p:spPr bwMode="auto">
                <a:xfrm>
                  <a:off x="3638550" y="1455738"/>
                  <a:ext cx="131763" cy="127000"/>
                </a:xfrm>
                <a:custGeom>
                  <a:avLst/>
                  <a:gdLst>
                    <a:gd name="T0" fmla="*/ 43 w 94"/>
                    <a:gd name="T1" fmla="*/ 0 h 91"/>
                    <a:gd name="T2" fmla="*/ 0 w 94"/>
                    <a:gd name="T3" fmla="*/ 17 h 91"/>
                    <a:gd name="T4" fmla="*/ 58 w 94"/>
                    <a:gd name="T5" fmla="*/ 77 h 91"/>
                    <a:gd name="T6" fmla="*/ 84 w 94"/>
                    <a:gd name="T7" fmla="*/ 88 h 91"/>
                    <a:gd name="T8" fmla="*/ 69 w 94"/>
                    <a:gd name="T9" fmla="*/ 73 h 91"/>
                    <a:gd name="T10" fmla="*/ 94 w 94"/>
                    <a:gd name="T11" fmla="*/ 39 h 91"/>
                    <a:gd name="T12" fmla="*/ 43 w 94"/>
                    <a:gd name="T13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91">
                      <a:moveTo>
                        <a:pt x="43" y="0"/>
                      </a:moveTo>
                      <a:cubicBezTo>
                        <a:pt x="25" y="0"/>
                        <a:pt x="9" y="7"/>
                        <a:pt x="0" y="17"/>
                      </a:cubicBezTo>
                      <a:cubicBezTo>
                        <a:pt x="23" y="11"/>
                        <a:pt x="80" y="36"/>
                        <a:pt x="58" y="77"/>
                      </a:cubicBezTo>
                      <a:cubicBezTo>
                        <a:pt x="64" y="88"/>
                        <a:pt x="74" y="91"/>
                        <a:pt x="84" y="88"/>
                      </a:cubicBezTo>
                      <a:cubicBezTo>
                        <a:pt x="78" y="83"/>
                        <a:pt x="73" y="78"/>
                        <a:pt x="69" y="73"/>
                      </a:cubicBezTo>
                      <a:cubicBezTo>
                        <a:pt x="84" y="66"/>
                        <a:pt x="94" y="54"/>
                        <a:pt x="94" y="39"/>
                      </a:cubicBezTo>
                      <a:cubicBezTo>
                        <a:pt x="94" y="17"/>
                        <a:pt x="71" y="0"/>
                        <a:pt x="4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</p:grpSp>
          <p:sp>
            <p:nvSpPr>
              <p:cNvPr id="35" name="Freeform 120"/>
              <p:cNvSpPr>
                <a:spLocks noChangeAspect="1" noEditPoints="1"/>
              </p:cNvSpPr>
              <p:nvPr/>
            </p:nvSpPr>
            <p:spPr bwMode="auto">
              <a:xfrm>
                <a:off x="2086571" y="1286570"/>
                <a:ext cx="507065" cy="581260"/>
              </a:xfrm>
              <a:custGeom>
                <a:avLst/>
                <a:gdLst>
                  <a:gd name="T0" fmla="*/ 79 w 140"/>
                  <a:gd name="T1" fmla="*/ 70 h 161"/>
                  <a:gd name="T2" fmla="*/ 69 w 140"/>
                  <a:gd name="T3" fmla="*/ 77 h 161"/>
                  <a:gd name="T4" fmla="*/ 59 w 140"/>
                  <a:gd name="T5" fmla="*/ 70 h 161"/>
                  <a:gd name="T6" fmla="*/ 63 w 140"/>
                  <a:gd name="T7" fmla="*/ 59 h 161"/>
                  <a:gd name="T8" fmla="*/ 75 w 140"/>
                  <a:gd name="T9" fmla="*/ 59 h 161"/>
                  <a:gd name="T10" fmla="*/ 140 w 140"/>
                  <a:gd name="T11" fmla="*/ 67 h 161"/>
                  <a:gd name="T12" fmla="*/ 126 w 140"/>
                  <a:gd name="T13" fmla="*/ 85 h 161"/>
                  <a:gd name="T14" fmla="*/ 127 w 140"/>
                  <a:gd name="T15" fmla="*/ 109 h 161"/>
                  <a:gd name="T16" fmla="*/ 105 w 140"/>
                  <a:gd name="T17" fmla="*/ 115 h 161"/>
                  <a:gd name="T18" fmla="*/ 103 w 140"/>
                  <a:gd name="T19" fmla="*/ 120 h 161"/>
                  <a:gd name="T20" fmla="*/ 70 w 140"/>
                  <a:gd name="T21" fmla="*/ 135 h 161"/>
                  <a:gd name="T22" fmla="*/ 36 w 140"/>
                  <a:gd name="T23" fmla="*/ 116 h 161"/>
                  <a:gd name="T24" fmla="*/ 31 w 140"/>
                  <a:gd name="T25" fmla="*/ 115 h 161"/>
                  <a:gd name="T26" fmla="*/ 13 w 140"/>
                  <a:gd name="T27" fmla="*/ 90 h 161"/>
                  <a:gd name="T28" fmla="*/ 11 w 140"/>
                  <a:gd name="T29" fmla="*/ 83 h 161"/>
                  <a:gd name="T30" fmla="*/ 11 w 140"/>
                  <a:gd name="T31" fmla="*/ 51 h 161"/>
                  <a:gd name="T32" fmla="*/ 13 w 140"/>
                  <a:gd name="T33" fmla="*/ 44 h 161"/>
                  <a:gd name="T34" fmla="*/ 31 w 140"/>
                  <a:gd name="T35" fmla="*/ 20 h 161"/>
                  <a:gd name="T36" fmla="*/ 37 w 140"/>
                  <a:gd name="T37" fmla="*/ 15 h 161"/>
                  <a:gd name="T38" fmla="*/ 52 w 140"/>
                  <a:gd name="T39" fmla="*/ 0 h 161"/>
                  <a:gd name="T40" fmla="*/ 70 w 140"/>
                  <a:gd name="T41" fmla="*/ 8 h 161"/>
                  <a:gd name="T42" fmla="*/ 88 w 140"/>
                  <a:gd name="T43" fmla="*/ 0 h 161"/>
                  <a:gd name="T44" fmla="*/ 103 w 140"/>
                  <a:gd name="T45" fmla="*/ 15 h 161"/>
                  <a:gd name="T46" fmla="*/ 109 w 140"/>
                  <a:gd name="T47" fmla="*/ 20 h 161"/>
                  <a:gd name="T48" fmla="*/ 127 w 140"/>
                  <a:gd name="T49" fmla="*/ 44 h 161"/>
                  <a:gd name="T50" fmla="*/ 130 w 140"/>
                  <a:gd name="T51" fmla="*/ 51 h 161"/>
                  <a:gd name="T52" fmla="*/ 110 w 140"/>
                  <a:gd name="T53" fmla="*/ 28 h 161"/>
                  <a:gd name="T54" fmla="*/ 120 w 140"/>
                  <a:gd name="T55" fmla="*/ 31 h 161"/>
                  <a:gd name="T56" fmla="*/ 111 w 140"/>
                  <a:gd name="T57" fmla="*/ 67 h 161"/>
                  <a:gd name="T58" fmla="*/ 29 w 140"/>
                  <a:gd name="T59" fmla="*/ 67 h 161"/>
                  <a:gd name="T60" fmla="*/ 111 w 140"/>
                  <a:gd name="T61" fmla="*/ 67 h 161"/>
                  <a:gd name="T62" fmla="*/ 95 w 140"/>
                  <a:gd name="T63" fmla="*/ 17 h 161"/>
                  <a:gd name="T64" fmla="*/ 88 w 140"/>
                  <a:gd name="T65" fmla="*/ 8 h 161"/>
                  <a:gd name="T66" fmla="*/ 45 w 140"/>
                  <a:gd name="T67" fmla="*/ 17 h 161"/>
                  <a:gd name="T68" fmla="*/ 52 w 140"/>
                  <a:gd name="T69" fmla="*/ 8 h 161"/>
                  <a:gd name="T70" fmla="*/ 45 w 140"/>
                  <a:gd name="T71" fmla="*/ 17 h 161"/>
                  <a:gd name="T72" fmla="*/ 30 w 140"/>
                  <a:gd name="T73" fmla="*/ 28 h 161"/>
                  <a:gd name="T74" fmla="*/ 21 w 140"/>
                  <a:gd name="T75" fmla="*/ 41 h 161"/>
                  <a:gd name="T76" fmla="*/ 14 w 140"/>
                  <a:gd name="T77" fmla="*/ 67 h 161"/>
                  <a:gd name="T78" fmla="*/ 8 w 140"/>
                  <a:gd name="T79" fmla="*/ 67 h 161"/>
                  <a:gd name="T80" fmla="*/ 30 w 140"/>
                  <a:gd name="T81" fmla="*/ 106 h 161"/>
                  <a:gd name="T82" fmla="*/ 20 w 140"/>
                  <a:gd name="T83" fmla="*/ 103 h 161"/>
                  <a:gd name="T84" fmla="*/ 119 w 140"/>
                  <a:gd name="T85" fmla="*/ 93 h 161"/>
                  <a:gd name="T86" fmla="*/ 120 w 140"/>
                  <a:gd name="T87" fmla="*/ 103 h 161"/>
                  <a:gd name="T88" fmla="*/ 132 w 140"/>
                  <a:gd name="T89" fmla="*/ 67 h 161"/>
                  <a:gd name="T90" fmla="*/ 126 w 140"/>
                  <a:gd name="T91" fmla="*/ 67 h 161"/>
                  <a:gd name="T92" fmla="*/ 132 w 140"/>
                  <a:gd name="T93" fmla="*/ 6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0" h="161">
                    <a:moveTo>
                      <a:pt x="94" y="59"/>
                    </a:moveTo>
                    <a:cubicBezTo>
                      <a:pt x="79" y="70"/>
                      <a:pt x="79" y="70"/>
                      <a:pt x="79" y="70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75" y="59"/>
                      <a:pt x="75" y="59"/>
                      <a:pt x="75" y="59"/>
                    </a:cubicBezTo>
                    <a:lnTo>
                      <a:pt x="94" y="59"/>
                    </a:lnTo>
                    <a:close/>
                    <a:moveTo>
                      <a:pt x="140" y="67"/>
                    </a:moveTo>
                    <a:cubicBezTo>
                      <a:pt x="140" y="75"/>
                      <a:pt x="134" y="79"/>
                      <a:pt x="130" y="83"/>
                    </a:cubicBezTo>
                    <a:cubicBezTo>
                      <a:pt x="128" y="84"/>
                      <a:pt x="127" y="85"/>
                      <a:pt x="126" y="85"/>
                    </a:cubicBezTo>
                    <a:cubicBezTo>
                      <a:pt x="126" y="87"/>
                      <a:pt x="127" y="89"/>
                      <a:pt x="127" y="90"/>
                    </a:cubicBezTo>
                    <a:cubicBezTo>
                      <a:pt x="129" y="95"/>
                      <a:pt x="131" y="102"/>
                      <a:pt x="127" y="109"/>
                    </a:cubicBezTo>
                    <a:cubicBezTo>
                      <a:pt x="123" y="115"/>
                      <a:pt x="115" y="115"/>
                      <a:pt x="109" y="115"/>
                    </a:cubicBezTo>
                    <a:cubicBezTo>
                      <a:pt x="108" y="115"/>
                      <a:pt x="106" y="115"/>
                      <a:pt x="105" y="115"/>
                    </a:cubicBezTo>
                    <a:cubicBezTo>
                      <a:pt x="104" y="116"/>
                      <a:pt x="104" y="118"/>
                      <a:pt x="103" y="119"/>
                    </a:cubicBezTo>
                    <a:cubicBezTo>
                      <a:pt x="103" y="119"/>
                      <a:pt x="103" y="120"/>
                      <a:pt x="103" y="120"/>
                    </a:cubicBezTo>
                    <a:cubicBezTo>
                      <a:pt x="103" y="161"/>
                      <a:pt x="103" y="161"/>
                      <a:pt x="103" y="161"/>
                    </a:cubicBezTo>
                    <a:cubicBezTo>
                      <a:pt x="70" y="135"/>
                      <a:pt x="70" y="135"/>
                      <a:pt x="70" y="135"/>
                    </a:cubicBezTo>
                    <a:cubicBezTo>
                      <a:pt x="36" y="161"/>
                      <a:pt x="36" y="161"/>
                      <a:pt x="36" y="161"/>
                    </a:cubicBezTo>
                    <a:cubicBezTo>
                      <a:pt x="36" y="116"/>
                      <a:pt x="36" y="116"/>
                      <a:pt x="36" y="116"/>
                    </a:cubicBezTo>
                    <a:cubicBezTo>
                      <a:pt x="36" y="115"/>
                      <a:pt x="35" y="115"/>
                      <a:pt x="35" y="115"/>
                    </a:cubicBezTo>
                    <a:cubicBezTo>
                      <a:pt x="34" y="115"/>
                      <a:pt x="32" y="115"/>
                      <a:pt x="31" y="115"/>
                    </a:cubicBezTo>
                    <a:cubicBezTo>
                      <a:pt x="25" y="115"/>
                      <a:pt x="18" y="115"/>
                      <a:pt x="13" y="108"/>
                    </a:cubicBezTo>
                    <a:cubicBezTo>
                      <a:pt x="9" y="102"/>
                      <a:pt x="11" y="95"/>
                      <a:pt x="13" y="90"/>
                    </a:cubicBezTo>
                    <a:cubicBezTo>
                      <a:pt x="13" y="89"/>
                      <a:pt x="14" y="87"/>
                      <a:pt x="14" y="85"/>
                    </a:cubicBezTo>
                    <a:cubicBezTo>
                      <a:pt x="13" y="85"/>
                      <a:pt x="12" y="84"/>
                      <a:pt x="11" y="83"/>
                    </a:cubicBezTo>
                    <a:cubicBezTo>
                      <a:pt x="6" y="79"/>
                      <a:pt x="0" y="75"/>
                      <a:pt x="0" y="67"/>
                    </a:cubicBezTo>
                    <a:cubicBezTo>
                      <a:pt x="0" y="59"/>
                      <a:pt x="6" y="55"/>
                      <a:pt x="11" y="51"/>
                    </a:cubicBezTo>
                    <a:cubicBezTo>
                      <a:pt x="12" y="51"/>
                      <a:pt x="13" y="50"/>
                      <a:pt x="14" y="49"/>
                    </a:cubicBezTo>
                    <a:cubicBezTo>
                      <a:pt x="14" y="48"/>
                      <a:pt x="13" y="46"/>
                      <a:pt x="13" y="44"/>
                    </a:cubicBezTo>
                    <a:cubicBezTo>
                      <a:pt x="11" y="39"/>
                      <a:pt x="9" y="32"/>
                      <a:pt x="13" y="26"/>
                    </a:cubicBezTo>
                    <a:cubicBezTo>
                      <a:pt x="18" y="20"/>
                      <a:pt x="25" y="20"/>
                      <a:pt x="31" y="20"/>
                    </a:cubicBezTo>
                    <a:cubicBezTo>
                      <a:pt x="32" y="20"/>
                      <a:pt x="34" y="20"/>
                      <a:pt x="35" y="19"/>
                    </a:cubicBezTo>
                    <a:cubicBezTo>
                      <a:pt x="36" y="18"/>
                      <a:pt x="36" y="17"/>
                      <a:pt x="37" y="15"/>
                    </a:cubicBezTo>
                    <a:cubicBezTo>
                      <a:pt x="39" y="10"/>
                      <a:pt x="41" y="3"/>
                      <a:pt x="48" y="0"/>
                    </a:cubicBezTo>
                    <a:cubicBezTo>
                      <a:pt x="50" y="0"/>
                      <a:pt x="51" y="0"/>
                      <a:pt x="52" y="0"/>
                    </a:cubicBezTo>
                    <a:cubicBezTo>
                      <a:pt x="58" y="0"/>
                      <a:pt x="62" y="3"/>
                      <a:pt x="66" y="6"/>
                    </a:cubicBezTo>
                    <a:cubicBezTo>
                      <a:pt x="67" y="6"/>
                      <a:pt x="69" y="8"/>
                      <a:pt x="70" y="8"/>
                    </a:cubicBezTo>
                    <a:cubicBezTo>
                      <a:pt x="71" y="8"/>
                      <a:pt x="73" y="6"/>
                      <a:pt x="74" y="6"/>
                    </a:cubicBezTo>
                    <a:cubicBezTo>
                      <a:pt x="78" y="3"/>
                      <a:pt x="82" y="0"/>
                      <a:pt x="88" y="0"/>
                    </a:cubicBezTo>
                    <a:cubicBezTo>
                      <a:pt x="89" y="0"/>
                      <a:pt x="91" y="0"/>
                      <a:pt x="92" y="0"/>
                    </a:cubicBezTo>
                    <a:cubicBezTo>
                      <a:pt x="99" y="3"/>
                      <a:pt x="102" y="10"/>
                      <a:pt x="103" y="15"/>
                    </a:cubicBezTo>
                    <a:cubicBezTo>
                      <a:pt x="104" y="17"/>
                      <a:pt x="104" y="18"/>
                      <a:pt x="105" y="19"/>
                    </a:cubicBezTo>
                    <a:cubicBezTo>
                      <a:pt x="106" y="20"/>
                      <a:pt x="108" y="20"/>
                      <a:pt x="109" y="20"/>
                    </a:cubicBezTo>
                    <a:cubicBezTo>
                      <a:pt x="115" y="20"/>
                      <a:pt x="123" y="20"/>
                      <a:pt x="127" y="26"/>
                    </a:cubicBezTo>
                    <a:cubicBezTo>
                      <a:pt x="131" y="32"/>
                      <a:pt x="129" y="39"/>
                      <a:pt x="127" y="44"/>
                    </a:cubicBezTo>
                    <a:cubicBezTo>
                      <a:pt x="127" y="46"/>
                      <a:pt x="126" y="48"/>
                      <a:pt x="126" y="49"/>
                    </a:cubicBezTo>
                    <a:cubicBezTo>
                      <a:pt x="127" y="50"/>
                      <a:pt x="128" y="51"/>
                      <a:pt x="130" y="51"/>
                    </a:cubicBezTo>
                    <a:cubicBezTo>
                      <a:pt x="134" y="55"/>
                      <a:pt x="140" y="59"/>
                      <a:pt x="140" y="67"/>
                    </a:cubicBezTo>
                    <a:moveTo>
                      <a:pt x="110" y="28"/>
                    </a:moveTo>
                    <a:cubicBezTo>
                      <a:pt x="114" y="32"/>
                      <a:pt x="117" y="36"/>
                      <a:pt x="119" y="41"/>
                    </a:cubicBezTo>
                    <a:cubicBezTo>
                      <a:pt x="121" y="37"/>
                      <a:pt x="122" y="33"/>
                      <a:pt x="120" y="31"/>
                    </a:cubicBezTo>
                    <a:cubicBezTo>
                      <a:pt x="118" y="28"/>
                      <a:pt x="114" y="28"/>
                      <a:pt x="110" y="28"/>
                    </a:cubicBezTo>
                    <a:moveTo>
                      <a:pt x="111" y="67"/>
                    </a:moveTo>
                    <a:cubicBezTo>
                      <a:pt x="111" y="44"/>
                      <a:pt x="93" y="26"/>
                      <a:pt x="70" y="26"/>
                    </a:cubicBezTo>
                    <a:cubicBezTo>
                      <a:pt x="47" y="26"/>
                      <a:pt x="29" y="44"/>
                      <a:pt x="29" y="67"/>
                    </a:cubicBezTo>
                    <a:cubicBezTo>
                      <a:pt x="29" y="90"/>
                      <a:pt x="47" y="108"/>
                      <a:pt x="70" y="108"/>
                    </a:cubicBezTo>
                    <a:cubicBezTo>
                      <a:pt x="93" y="108"/>
                      <a:pt x="111" y="90"/>
                      <a:pt x="111" y="67"/>
                    </a:cubicBezTo>
                    <a:moveTo>
                      <a:pt x="80" y="12"/>
                    </a:moveTo>
                    <a:cubicBezTo>
                      <a:pt x="85" y="13"/>
                      <a:pt x="90" y="15"/>
                      <a:pt x="95" y="17"/>
                    </a:cubicBezTo>
                    <a:cubicBezTo>
                      <a:pt x="93" y="13"/>
                      <a:pt x="92" y="9"/>
                      <a:pt x="89" y="8"/>
                    </a:cubicBezTo>
                    <a:cubicBezTo>
                      <a:pt x="89" y="8"/>
                      <a:pt x="88" y="8"/>
                      <a:pt x="88" y="8"/>
                    </a:cubicBezTo>
                    <a:cubicBezTo>
                      <a:pt x="85" y="8"/>
                      <a:pt x="83" y="10"/>
                      <a:pt x="80" y="12"/>
                    </a:cubicBezTo>
                    <a:moveTo>
                      <a:pt x="45" y="17"/>
                    </a:moveTo>
                    <a:cubicBezTo>
                      <a:pt x="50" y="15"/>
                      <a:pt x="55" y="13"/>
                      <a:pt x="60" y="12"/>
                    </a:cubicBezTo>
                    <a:cubicBezTo>
                      <a:pt x="58" y="10"/>
                      <a:pt x="55" y="8"/>
                      <a:pt x="52" y="8"/>
                    </a:cubicBezTo>
                    <a:cubicBezTo>
                      <a:pt x="52" y="8"/>
                      <a:pt x="51" y="8"/>
                      <a:pt x="51" y="8"/>
                    </a:cubicBezTo>
                    <a:cubicBezTo>
                      <a:pt x="48" y="9"/>
                      <a:pt x="47" y="13"/>
                      <a:pt x="45" y="17"/>
                    </a:cubicBezTo>
                    <a:moveTo>
                      <a:pt x="21" y="41"/>
                    </a:moveTo>
                    <a:cubicBezTo>
                      <a:pt x="23" y="36"/>
                      <a:pt x="26" y="32"/>
                      <a:pt x="30" y="28"/>
                    </a:cubicBezTo>
                    <a:cubicBezTo>
                      <a:pt x="26" y="28"/>
                      <a:pt x="22" y="28"/>
                      <a:pt x="20" y="31"/>
                    </a:cubicBezTo>
                    <a:cubicBezTo>
                      <a:pt x="18" y="33"/>
                      <a:pt x="20" y="37"/>
                      <a:pt x="21" y="41"/>
                    </a:cubicBezTo>
                    <a:moveTo>
                      <a:pt x="15" y="75"/>
                    </a:moveTo>
                    <a:cubicBezTo>
                      <a:pt x="14" y="72"/>
                      <a:pt x="14" y="70"/>
                      <a:pt x="14" y="67"/>
                    </a:cubicBezTo>
                    <a:cubicBezTo>
                      <a:pt x="14" y="64"/>
                      <a:pt x="14" y="62"/>
                      <a:pt x="15" y="59"/>
                    </a:cubicBezTo>
                    <a:cubicBezTo>
                      <a:pt x="12" y="62"/>
                      <a:pt x="8" y="64"/>
                      <a:pt x="8" y="67"/>
                    </a:cubicBezTo>
                    <a:cubicBezTo>
                      <a:pt x="8" y="70"/>
                      <a:pt x="12" y="73"/>
                      <a:pt x="15" y="75"/>
                    </a:cubicBezTo>
                    <a:moveTo>
                      <a:pt x="30" y="106"/>
                    </a:moveTo>
                    <a:cubicBezTo>
                      <a:pt x="26" y="102"/>
                      <a:pt x="23" y="98"/>
                      <a:pt x="21" y="93"/>
                    </a:cubicBezTo>
                    <a:cubicBezTo>
                      <a:pt x="20" y="97"/>
                      <a:pt x="18" y="101"/>
                      <a:pt x="20" y="103"/>
                    </a:cubicBezTo>
                    <a:cubicBezTo>
                      <a:pt x="22" y="106"/>
                      <a:pt x="26" y="106"/>
                      <a:pt x="30" y="106"/>
                    </a:cubicBezTo>
                    <a:moveTo>
                      <a:pt x="119" y="93"/>
                    </a:moveTo>
                    <a:cubicBezTo>
                      <a:pt x="117" y="98"/>
                      <a:pt x="114" y="102"/>
                      <a:pt x="110" y="106"/>
                    </a:cubicBezTo>
                    <a:cubicBezTo>
                      <a:pt x="114" y="106"/>
                      <a:pt x="118" y="106"/>
                      <a:pt x="120" y="103"/>
                    </a:cubicBezTo>
                    <a:cubicBezTo>
                      <a:pt x="122" y="101"/>
                      <a:pt x="121" y="97"/>
                      <a:pt x="119" y="93"/>
                    </a:cubicBezTo>
                    <a:moveTo>
                      <a:pt x="132" y="67"/>
                    </a:moveTo>
                    <a:cubicBezTo>
                      <a:pt x="132" y="64"/>
                      <a:pt x="129" y="62"/>
                      <a:pt x="125" y="59"/>
                    </a:cubicBezTo>
                    <a:cubicBezTo>
                      <a:pt x="126" y="62"/>
                      <a:pt x="126" y="64"/>
                      <a:pt x="126" y="67"/>
                    </a:cubicBezTo>
                    <a:cubicBezTo>
                      <a:pt x="126" y="70"/>
                      <a:pt x="126" y="72"/>
                      <a:pt x="125" y="75"/>
                    </a:cubicBezTo>
                    <a:cubicBezTo>
                      <a:pt x="129" y="73"/>
                      <a:pt x="132" y="70"/>
                      <a:pt x="132" y="67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grpSp>
            <p:nvGrpSpPr>
              <p:cNvPr id="36" name="Group 35"/>
              <p:cNvGrpSpPr>
                <a:grpSpLocks noChangeAspect="1"/>
              </p:cNvGrpSpPr>
              <p:nvPr/>
            </p:nvGrpSpPr>
            <p:grpSpPr>
              <a:xfrm>
                <a:off x="2086571" y="5066754"/>
                <a:ext cx="507065" cy="502937"/>
                <a:chOff x="3575050" y="2478088"/>
                <a:chExt cx="195263" cy="193675"/>
              </a:xfrm>
              <a:solidFill>
                <a:schemeClr val="tx1"/>
              </a:solidFill>
            </p:grpSpPr>
            <p:sp>
              <p:nvSpPr>
                <p:cNvPr id="37" name="Freeform 121"/>
                <p:cNvSpPr>
                  <a:spLocks noEditPoints="1"/>
                </p:cNvSpPr>
                <p:nvPr/>
              </p:nvSpPr>
              <p:spPr bwMode="auto">
                <a:xfrm>
                  <a:off x="3582988" y="2478088"/>
                  <a:ext cx="187325" cy="193675"/>
                </a:xfrm>
                <a:custGeom>
                  <a:avLst/>
                  <a:gdLst>
                    <a:gd name="T0" fmla="*/ 114 w 134"/>
                    <a:gd name="T1" fmla="*/ 9 h 139"/>
                    <a:gd name="T2" fmla="*/ 111 w 134"/>
                    <a:gd name="T3" fmla="*/ 0 h 139"/>
                    <a:gd name="T4" fmla="*/ 81 w 134"/>
                    <a:gd name="T5" fmla="*/ 3 h 139"/>
                    <a:gd name="T6" fmla="*/ 9 w 134"/>
                    <a:gd name="T7" fmla="*/ 9 h 139"/>
                    <a:gd name="T8" fmla="*/ 7 w 134"/>
                    <a:gd name="T9" fmla="*/ 24 h 139"/>
                    <a:gd name="T10" fmla="*/ 27 w 134"/>
                    <a:gd name="T11" fmla="*/ 27 h 139"/>
                    <a:gd name="T12" fmla="*/ 9 w 134"/>
                    <a:gd name="T13" fmla="*/ 48 h 139"/>
                    <a:gd name="T14" fmla="*/ 9 w 134"/>
                    <a:gd name="T15" fmla="*/ 48 h 139"/>
                    <a:gd name="T16" fmla="*/ 8 w 134"/>
                    <a:gd name="T17" fmla="*/ 49 h 139"/>
                    <a:gd name="T18" fmla="*/ 7 w 134"/>
                    <a:gd name="T19" fmla="*/ 50 h 139"/>
                    <a:gd name="T20" fmla="*/ 0 w 134"/>
                    <a:gd name="T21" fmla="*/ 68 h 139"/>
                    <a:gd name="T22" fmla="*/ 50 w 134"/>
                    <a:gd name="T23" fmla="*/ 91 h 139"/>
                    <a:gd name="T24" fmla="*/ 54 w 134"/>
                    <a:gd name="T25" fmla="*/ 89 h 139"/>
                    <a:gd name="T26" fmla="*/ 61 w 134"/>
                    <a:gd name="T27" fmla="*/ 71 h 139"/>
                    <a:gd name="T28" fmla="*/ 61 w 134"/>
                    <a:gd name="T29" fmla="*/ 70 h 139"/>
                    <a:gd name="T30" fmla="*/ 61 w 134"/>
                    <a:gd name="T31" fmla="*/ 69 h 139"/>
                    <a:gd name="T32" fmla="*/ 60 w 134"/>
                    <a:gd name="T33" fmla="*/ 68 h 139"/>
                    <a:gd name="T34" fmla="*/ 32 w 134"/>
                    <a:gd name="T35" fmla="*/ 44 h 139"/>
                    <a:gd name="T36" fmla="*/ 81 w 134"/>
                    <a:gd name="T37" fmla="*/ 27 h 139"/>
                    <a:gd name="T38" fmla="*/ 83 w 134"/>
                    <a:gd name="T39" fmla="*/ 40 h 139"/>
                    <a:gd name="T40" fmla="*/ 88 w 134"/>
                    <a:gd name="T41" fmla="*/ 137 h 139"/>
                    <a:gd name="T42" fmla="*/ 103 w 134"/>
                    <a:gd name="T43" fmla="*/ 139 h 139"/>
                    <a:gd name="T44" fmla="*/ 105 w 134"/>
                    <a:gd name="T45" fmla="*/ 40 h 139"/>
                    <a:gd name="T46" fmla="*/ 114 w 134"/>
                    <a:gd name="T47" fmla="*/ 37 h 139"/>
                    <a:gd name="T48" fmla="*/ 132 w 134"/>
                    <a:gd name="T49" fmla="*/ 27 h 139"/>
                    <a:gd name="T50" fmla="*/ 134 w 134"/>
                    <a:gd name="T51" fmla="*/ 12 h 139"/>
                    <a:gd name="T52" fmla="*/ 46 w 134"/>
                    <a:gd name="T53" fmla="*/ 62 h 139"/>
                    <a:gd name="T54" fmla="*/ 29 w 134"/>
                    <a:gd name="T55" fmla="*/ 48 h 139"/>
                    <a:gd name="T56" fmla="*/ 81 w 134"/>
                    <a:gd name="T57" fmla="*/ 22 h 139"/>
                    <a:gd name="T58" fmla="*/ 12 w 134"/>
                    <a:gd name="T59" fmla="*/ 14 h 139"/>
                    <a:gd name="T60" fmla="*/ 81 w 134"/>
                    <a:gd name="T61" fmla="*/ 22 h 139"/>
                    <a:gd name="T62" fmla="*/ 93 w 134"/>
                    <a:gd name="T63" fmla="*/ 134 h 139"/>
                    <a:gd name="T64" fmla="*/ 100 w 134"/>
                    <a:gd name="T65" fmla="*/ 40 h 139"/>
                    <a:gd name="T66" fmla="*/ 129 w 134"/>
                    <a:gd name="T67" fmla="*/ 22 h 139"/>
                    <a:gd name="T68" fmla="*/ 114 w 134"/>
                    <a:gd name="T69" fmla="*/ 14 h 139"/>
                    <a:gd name="T70" fmla="*/ 129 w 134"/>
                    <a:gd name="T71" fmla="*/ 22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34" h="139">
                      <a:moveTo>
                        <a:pt x="132" y="9"/>
                      </a:moveTo>
                      <a:cubicBezTo>
                        <a:pt x="114" y="9"/>
                        <a:pt x="114" y="9"/>
                        <a:pt x="114" y="9"/>
                      </a:cubicBezTo>
                      <a:cubicBezTo>
                        <a:pt x="114" y="3"/>
                        <a:pt x="114" y="3"/>
                        <a:pt x="114" y="3"/>
                      </a:cubicBezTo>
                      <a:cubicBezTo>
                        <a:pt x="114" y="1"/>
                        <a:pt x="113" y="0"/>
                        <a:pt x="111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82" y="0"/>
                        <a:pt x="81" y="1"/>
                        <a:pt x="81" y="3"/>
                      </a:cubicBezTo>
                      <a:cubicBezTo>
                        <a:pt x="81" y="9"/>
                        <a:pt x="81" y="9"/>
                        <a:pt x="81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8" y="9"/>
                        <a:pt x="7" y="10"/>
                        <a:pt x="7" y="12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7" y="26"/>
                        <a:pt x="8" y="27"/>
                        <a:pt x="9" y="27"/>
                      </a:cubicBezTo>
                      <a:cubicBezTo>
                        <a:pt x="27" y="27"/>
                        <a:pt x="27" y="27"/>
                        <a:pt x="27" y="27"/>
                      </a:cubicBezTo>
                      <a:cubicBezTo>
                        <a:pt x="27" y="43"/>
                        <a:pt x="27" y="43"/>
                        <a:pt x="27" y="43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48"/>
                        <a:pt x="8" y="49"/>
                        <a:pt x="8" y="49"/>
                      </a:cubicBezTo>
                      <a:cubicBezTo>
                        <a:pt x="8" y="49"/>
                        <a:pt x="8" y="49"/>
                        <a:pt x="8" y="49"/>
                      </a:cubicBezTo>
                      <a:cubicBezTo>
                        <a:pt x="8" y="49"/>
                        <a:pt x="8" y="49"/>
                        <a:pt x="8" y="49"/>
                      </a:cubicBezTo>
                      <a:cubicBezTo>
                        <a:pt x="8" y="49"/>
                        <a:pt x="8" y="50"/>
                        <a:pt x="7" y="50"/>
                      </a:cubicBezTo>
                      <a:cubicBezTo>
                        <a:pt x="7" y="50"/>
                        <a:pt x="7" y="50"/>
                        <a:pt x="7" y="50"/>
                      </a:cubicBez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0" y="69"/>
                        <a:pt x="0" y="71"/>
                        <a:pt x="2" y="71"/>
                      </a:cubicBezTo>
                      <a:cubicBezTo>
                        <a:pt x="50" y="91"/>
                        <a:pt x="50" y="91"/>
                        <a:pt x="50" y="91"/>
                      </a:cubicBezTo>
                      <a:cubicBezTo>
                        <a:pt x="51" y="91"/>
                        <a:pt x="51" y="91"/>
                        <a:pt x="51" y="91"/>
                      </a:cubicBezTo>
                      <a:cubicBezTo>
                        <a:pt x="52" y="91"/>
                        <a:pt x="53" y="90"/>
                        <a:pt x="54" y="89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1" y="71"/>
                        <a:pt x="61" y="71"/>
                        <a:pt x="61" y="70"/>
                      </a:cubicBezTo>
                      <a:cubicBezTo>
                        <a:pt x="61" y="70"/>
                        <a:pt x="61" y="70"/>
                        <a:pt x="61" y="70"/>
                      </a:cubicBezTo>
                      <a:cubicBezTo>
                        <a:pt x="61" y="70"/>
                        <a:pt x="61" y="70"/>
                        <a:pt x="61" y="69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1" y="69"/>
                        <a:pt x="61" y="69"/>
                        <a:pt x="60" y="69"/>
                      </a:cubicBezTo>
                      <a:cubicBezTo>
                        <a:pt x="60" y="68"/>
                        <a:pt x="60" y="68"/>
                        <a:pt x="60" y="68"/>
                      </a:cubicBezTo>
                      <a:cubicBezTo>
                        <a:pt x="60" y="68"/>
                        <a:pt x="60" y="68"/>
                        <a:pt x="60" y="68"/>
                      </a:cubicBezTo>
                      <a:cubicBezTo>
                        <a:pt x="32" y="44"/>
                        <a:pt x="32" y="44"/>
                        <a:pt x="32" y="44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1" y="37"/>
                        <a:pt x="81" y="37"/>
                        <a:pt x="81" y="37"/>
                      </a:cubicBezTo>
                      <a:cubicBezTo>
                        <a:pt x="81" y="39"/>
                        <a:pt x="82" y="40"/>
                        <a:pt x="83" y="40"/>
                      </a:cubicBezTo>
                      <a:cubicBezTo>
                        <a:pt x="88" y="40"/>
                        <a:pt x="88" y="40"/>
                        <a:pt x="88" y="40"/>
                      </a:cubicBezTo>
                      <a:cubicBezTo>
                        <a:pt x="88" y="137"/>
                        <a:pt x="88" y="137"/>
                        <a:pt x="88" y="137"/>
                      </a:cubicBezTo>
                      <a:cubicBezTo>
                        <a:pt x="88" y="138"/>
                        <a:pt x="89" y="139"/>
                        <a:pt x="91" y="139"/>
                      </a:cubicBezTo>
                      <a:cubicBezTo>
                        <a:pt x="103" y="139"/>
                        <a:pt x="103" y="139"/>
                        <a:pt x="103" y="139"/>
                      </a:cubicBezTo>
                      <a:cubicBezTo>
                        <a:pt x="104" y="139"/>
                        <a:pt x="105" y="138"/>
                        <a:pt x="105" y="137"/>
                      </a:cubicBezTo>
                      <a:cubicBezTo>
                        <a:pt x="105" y="40"/>
                        <a:pt x="105" y="40"/>
                        <a:pt x="105" y="40"/>
                      </a:cubicBezTo>
                      <a:cubicBezTo>
                        <a:pt x="111" y="40"/>
                        <a:pt x="111" y="40"/>
                        <a:pt x="111" y="40"/>
                      </a:cubicBezTo>
                      <a:cubicBezTo>
                        <a:pt x="113" y="40"/>
                        <a:pt x="114" y="39"/>
                        <a:pt x="114" y="3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32" y="27"/>
                        <a:pt x="132" y="27"/>
                        <a:pt x="132" y="27"/>
                      </a:cubicBezTo>
                      <a:cubicBezTo>
                        <a:pt x="133" y="27"/>
                        <a:pt x="134" y="26"/>
                        <a:pt x="134" y="24"/>
                      </a:cubicBezTo>
                      <a:cubicBezTo>
                        <a:pt x="134" y="12"/>
                        <a:pt x="134" y="12"/>
                        <a:pt x="134" y="12"/>
                      </a:cubicBezTo>
                      <a:cubicBezTo>
                        <a:pt x="134" y="10"/>
                        <a:pt x="133" y="9"/>
                        <a:pt x="132" y="9"/>
                      </a:cubicBezTo>
                      <a:moveTo>
                        <a:pt x="46" y="62"/>
                      </a:moveTo>
                      <a:cubicBezTo>
                        <a:pt x="17" y="51"/>
                        <a:pt x="17" y="51"/>
                        <a:pt x="17" y="51"/>
                      </a:cubicBezTo>
                      <a:cubicBezTo>
                        <a:pt x="29" y="48"/>
                        <a:pt x="29" y="48"/>
                        <a:pt x="29" y="48"/>
                      </a:cubicBezTo>
                      <a:lnTo>
                        <a:pt x="46" y="62"/>
                      </a:lnTo>
                      <a:close/>
                      <a:moveTo>
                        <a:pt x="81" y="22"/>
                      </a:move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81" y="14"/>
                        <a:pt x="81" y="14"/>
                        <a:pt x="81" y="14"/>
                      </a:cubicBezTo>
                      <a:lnTo>
                        <a:pt x="81" y="22"/>
                      </a:lnTo>
                      <a:close/>
                      <a:moveTo>
                        <a:pt x="100" y="134"/>
                      </a:moveTo>
                      <a:cubicBezTo>
                        <a:pt x="93" y="134"/>
                        <a:pt x="93" y="134"/>
                        <a:pt x="93" y="134"/>
                      </a:cubicBezTo>
                      <a:cubicBezTo>
                        <a:pt x="93" y="40"/>
                        <a:pt x="93" y="40"/>
                        <a:pt x="93" y="40"/>
                      </a:cubicBezTo>
                      <a:cubicBezTo>
                        <a:pt x="100" y="40"/>
                        <a:pt x="100" y="40"/>
                        <a:pt x="100" y="40"/>
                      </a:cubicBezTo>
                      <a:lnTo>
                        <a:pt x="100" y="134"/>
                      </a:lnTo>
                      <a:close/>
                      <a:moveTo>
                        <a:pt x="129" y="22"/>
                      </a:moveTo>
                      <a:cubicBezTo>
                        <a:pt x="114" y="22"/>
                        <a:pt x="114" y="22"/>
                        <a:pt x="114" y="22"/>
                      </a:cubicBezTo>
                      <a:cubicBezTo>
                        <a:pt x="114" y="14"/>
                        <a:pt x="114" y="14"/>
                        <a:pt x="114" y="14"/>
                      </a:cubicBezTo>
                      <a:cubicBezTo>
                        <a:pt x="129" y="14"/>
                        <a:pt x="129" y="14"/>
                        <a:pt x="129" y="14"/>
                      </a:cubicBezTo>
                      <a:lnTo>
                        <a:pt x="129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38" name="Freeform 122"/>
                <p:cNvSpPr>
                  <a:spLocks noEditPoints="1"/>
                </p:cNvSpPr>
                <p:nvPr/>
              </p:nvSpPr>
              <p:spPr bwMode="auto">
                <a:xfrm>
                  <a:off x="3575050" y="2619375"/>
                  <a:ext cx="100013" cy="52388"/>
                </a:xfrm>
                <a:custGeom>
                  <a:avLst/>
                  <a:gdLst>
                    <a:gd name="T0" fmla="*/ 69 w 72"/>
                    <a:gd name="T1" fmla="*/ 0 h 38"/>
                    <a:gd name="T2" fmla="*/ 2 w 72"/>
                    <a:gd name="T3" fmla="*/ 0 h 38"/>
                    <a:gd name="T4" fmla="*/ 0 w 72"/>
                    <a:gd name="T5" fmla="*/ 3 h 38"/>
                    <a:gd name="T6" fmla="*/ 0 w 72"/>
                    <a:gd name="T7" fmla="*/ 36 h 38"/>
                    <a:gd name="T8" fmla="*/ 2 w 72"/>
                    <a:gd name="T9" fmla="*/ 38 h 38"/>
                    <a:gd name="T10" fmla="*/ 69 w 72"/>
                    <a:gd name="T11" fmla="*/ 38 h 38"/>
                    <a:gd name="T12" fmla="*/ 72 w 72"/>
                    <a:gd name="T13" fmla="*/ 36 h 38"/>
                    <a:gd name="T14" fmla="*/ 72 w 72"/>
                    <a:gd name="T15" fmla="*/ 3 h 38"/>
                    <a:gd name="T16" fmla="*/ 69 w 72"/>
                    <a:gd name="T17" fmla="*/ 0 h 38"/>
                    <a:gd name="T18" fmla="*/ 14 w 72"/>
                    <a:gd name="T19" fmla="*/ 10 h 38"/>
                    <a:gd name="T20" fmla="*/ 36 w 72"/>
                    <a:gd name="T21" fmla="*/ 10 h 38"/>
                    <a:gd name="T22" fmla="*/ 38 w 72"/>
                    <a:gd name="T23" fmla="*/ 13 h 38"/>
                    <a:gd name="T24" fmla="*/ 36 w 72"/>
                    <a:gd name="T25" fmla="*/ 15 h 38"/>
                    <a:gd name="T26" fmla="*/ 14 w 72"/>
                    <a:gd name="T27" fmla="*/ 15 h 38"/>
                    <a:gd name="T28" fmla="*/ 11 w 72"/>
                    <a:gd name="T29" fmla="*/ 13 h 38"/>
                    <a:gd name="T30" fmla="*/ 14 w 72"/>
                    <a:gd name="T31" fmla="*/ 10 h 38"/>
                    <a:gd name="T32" fmla="*/ 36 w 72"/>
                    <a:gd name="T33" fmla="*/ 22 h 38"/>
                    <a:gd name="T34" fmla="*/ 14 w 72"/>
                    <a:gd name="T35" fmla="*/ 22 h 38"/>
                    <a:gd name="T36" fmla="*/ 11 w 72"/>
                    <a:gd name="T37" fmla="*/ 19 h 38"/>
                    <a:gd name="T38" fmla="*/ 14 w 72"/>
                    <a:gd name="T39" fmla="*/ 17 h 38"/>
                    <a:gd name="T40" fmla="*/ 36 w 72"/>
                    <a:gd name="T41" fmla="*/ 17 h 38"/>
                    <a:gd name="T42" fmla="*/ 39 w 72"/>
                    <a:gd name="T43" fmla="*/ 19 h 38"/>
                    <a:gd name="T44" fmla="*/ 36 w 72"/>
                    <a:gd name="T45" fmla="*/ 22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2" h="38">
                      <a:moveTo>
                        <a:pt x="69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1" y="38"/>
                        <a:pt x="2" y="38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0" y="38"/>
                        <a:pt x="72" y="37"/>
                        <a:pt x="72" y="36"/>
                      </a:cubicBezTo>
                      <a:cubicBezTo>
                        <a:pt x="72" y="3"/>
                        <a:pt x="72" y="3"/>
                        <a:pt x="72" y="3"/>
                      </a:cubicBezTo>
                      <a:cubicBezTo>
                        <a:pt x="72" y="1"/>
                        <a:pt x="70" y="0"/>
                        <a:pt x="69" y="0"/>
                      </a:cubicBezTo>
                      <a:moveTo>
                        <a:pt x="14" y="10"/>
                      </a:move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7" y="10"/>
                        <a:pt x="38" y="11"/>
                        <a:pt x="38" y="13"/>
                      </a:cubicBezTo>
                      <a:cubicBezTo>
                        <a:pt x="38" y="14"/>
                        <a:pt x="37" y="15"/>
                        <a:pt x="36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3" y="15"/>
                        <a:pt x="11" y="14"/>
                        <a:pt x="11" y="13"/>
                      </a:cubicBezTo>
                      <a:cubicBezTo>
                        <a:pt x="11" y="11"/>
                        <a:pt x="13" y="10"/>
                        <a:pt x="14" y="10"/>
                      </a:cubicBezTo>
                      <a:moveTo>
                        <a:pt x="36" y="22"/>
                      </a:move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3" y="22"/>
                        <a:pt x="11" y="20"/>
                        <a:pt x="11" y="19"/>
                      </a:cubicBezTo>
                      <a:cubicBezTo>
                        <a:pt x="11" y="18"/>
                        <a:pt x="13" y="17"/>
                        <a:pt x="14" y="17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8" y="17"/>
                        <a:pt x="39" y="18"/>
                        <a:pt x="39" y="19"/>
                      </a:cubicBezTo>
                      <a:cubicBezTo>
                        <a:pt x="39" y="20"/>
                        <a:pt x="38" y="22"/>
                        <a:pt x="36" y="2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</p:grpSp>
          <p:sp>
            <p:nvSpPr>
              <p:cNvPr id="39" name="Freeform 123"/>
              <p:cNvSpPr>
                <a:spLocks noChangeAspect="1" noEditPoints="1"/>
              </p:cNvSpPr>
              <p:nvPr/>
            </p:nvSpPr>
            <p:spPr bwMode="auto">
              <a:xfrm>
                <a:off x="2086571" y="6173498"/>
                <a:ext cx="507065" cy="515305"/>
              </a:xfrm>
              <a:custGeom>
                <a:avLst/>
                <a:gdLst>
                  <a:gd name="T0" fmla="*/ 97 w 141"/>
                  <a:gd name="T1" fmla="*/ 82 h 143"/>
                  <a:gd name="T2" fmla="*/ 94 w 141"/>
                  <a:gd name="T3" fmla="*/ 59 h 143"/>
                  <a:gd name="T4" fmla="*/ 94 w 141"/>
                  <a:gd name="T5" fmla="*/ 56 h 143"/>
                  <a:gd name="T6" fmla="*/ 83 w 141"/>
                  <a:gd name="T7" fmla="*/ 48 h 143"/>
                  <a:gd name="T8" fmla="*/ 60 w 141"/>
                  <a:gd name="T9" fmla="*/ 45 h 143"/>
                  <a:gd name="T10" fmla="*/ 58 w 141"/>
                  <a:gd name="T11" fmla="*/ 36 h 143"/>
                  <a:gd name="T12" fmla="*/ 45 w 141"/>
                  <a:gd name="T13" fmla="*/ 39 h 143"/>
                  <a:gd name="T14" fmla="*/ 27 w 141"/>
                  <a:gd name="T15" fmla="*/ 53 h 143"/>
                  <a:gd name="T16" fmla="*/ 19 w 141"/>
                  <a:gd name="T17" fmla="*/ 48 h 143"/>
                  <a:gd name="T18" fmla="*/ 10 w 141"/>
                  <a:gd name="T19" fmla="*/ 58 h 143"/>
                  <a:gd name="T20" fmla="*/ 15 w 141"/>
                  <a:gd name="T21" fmla="*/ 64 h 143"/>
                  <a:gd name="T22" fmla="*/ 2 w 141"/>
                  <a:gd name="T23" fmla="*/ 82 h 143"/>
                  <a:gd name="T24" fmla="*/ 0 w 141"/>
                  <a:gd name="T25" fmla="*/ 95 h 143"/>
                  <a:gd name="T26" fmla="*/ 8 w 141"/>
                  <a:gd name="T27" fmla="*/ 97 h 143"/>
                  <a:gd name="T28" fmla="*/ 11 w 141"/>
                  <a:gd name="T29" fmla="*/ 120 h 143"/>
                  <a:gd name="T30" fmla="*/ 19 w 141"/>
                  <a:gd name="T31" fmla="*/ 131 h 143"/>
                  <a:gd name="T32" fmla="*/ 22 w 141"/>
                  <a:gd name="T33" fmla="*/ 131 h 143"/>
                  <a:gd name="T34" fmla="*/ 45 w 141"/>
                  <a:gd name="T35" fmla="*/ 135 h 143"/>
                  <a:gd name="T36" fmla="*/ 47 w 141"/>
                  <a:gd name="T37" fmla="*/ 143 h 143"/>
                  <a:gd name="T38" fmla="*/ 60 w 141"/>
                  <a:gd name="T39" fmla="*/ 140 h 143"/>
                  <a:gd name="T40" fmla="*/ 79 w 141"/>
                  <a:gd name="T41" fmla="*/ 127 h 143"/>
                  <a:gd name="T42" fmla="*/ 86 w 141"/>
                  <a:gd name="T43" fmla="*/ 131 h 143"/>
                  <a:gd name="T44" fmla="*/ 94 w 141"/>
                  <a:gd name="T45" fmla="*/ 120 h 143"/>
                  <a:gd name="T46" fmla="*/ 97 w 141"/>
                  <a:gd name="T47" fmla="*/ 97 h 143"/>
                  <a:gd name="T48" fmla="*/ 106 w 141"/>
                  <a:gd name="T49" fmla="*/ 95 h 143"/>
                  <a:gd name="T50" fmla="*/ 103 w 141"/>
                  <a:gd name="T51" fmla="*/ 82 h 143"/>
                  <a:gd name="T52" fmla="*/ 28 w 141"/>
                  <a:gd name="T53" fmla="*/ 89 h 143"/>
                  <a:gd name="T54" fmla="*/ 77 w 141"/>
                  <a:gd name="T55" fmla="*/ 89 h 143"/>
                  <a:gd name="T56" fmla="*/ 62 w 141"/>
                  <a:gd name="T57" fmla="*/ 89 h 143"/>
                  <a:gd name="T58" fmla="*/ 43 w 141"/>
                  <a:gd name="T59" fmla="*/ 89 h 143"/>
                  <a:gd name="T60" fmla="*/ 62 w 141"/>
                  <a:gd name="T61" fmla="*/ 89 h 143"/>
                  <a:gd name="T62" fmla="*/ 136 w 141"/>
                  <a:gd name="T63" fmla="*/ 36 h 143"/>
                  <a:gd name="T64" fmla="*/ 140 w 141"/>
                  <a:gd name="T65" fmla="*/ 23 h 143"/>
                  <a:gd name="T66" fmla="*/ 138 w 141"/>
                  <a:gd name="T67" fmla="*/ 15 h 143"/>
                  <a:gd name="T68" fmla="*/ 133 w 141"/>
                  <a:gd name="T69" fmla="*/ 16 h 143"/>
                  <a:gd name="T70" fmla="*/ 126 w 141"/>
                  <a:gd name="T71" fmla="*/ 5 h 143"/>
                  <a:gd name="T72" fmla="*/ 126 w 141"/>
                  <a:gd name="T73" fmla="*/ 3 h 143"/>
                  <a:gd name="T74" fmla="*/ 118 w 141"/>
                  <a:gd name="T75" fmla="*/ 1 h 143"/>
                  <a:gd name="T76" fmla="*/ 106 w 141"/>
                  <a:gd name="T77" fmla="*/ 4 h 143"/>
                  <a:gd name="T78" fmla="*/ 103 w 141"/>
                  <a:gd name="T79" fmla="*/ 0 h 143"/>
                  <a:gd name="T80" fmla="*/ 96 w 141"/>
                  <a:gd name="T81" fmla="*/ 4 h 143"/>
                  <a:gd name="T82" fmla="*/ 89 w 141"/>
                  <a:gd name="T83" fmla="*/ 15 h 143"/>
                  <a:gd name="T84" fmla="*/ 84 w 141"/>
                  <a:gd name="T85" fmla="*/ 15 h 143"/>
                  <a:gd name="T86" fmla="*/ 82 w 141"/>
                  <a:gd name="T87" fmla="*/ 22 h 143"/>
                  <a:gd name="T88" fmla="*/ 86 w 141"/>
                  <a:gd name="T89" fmla="*/ 24 h 143"/>
                  <a:gd name="T90" fmla="*/ 82 w 141"/>
                  <a:gd name="T91" fmla="*/ 36 h 143"/>
                  <a:gd name="T92" fmla="*/ 84 w 141"/>
                  <a:gd name="T93" fmla="*/ 44 h 143"/>
                  <a:gd name="T94" fmla="*/ 89 w 141"/>
                  <a:gd name="T95" fmla="*/ 43 h 143"/>
                  <a:gd name="T96" fmla="*/ 95 w 141"/>
                  <a:gd name="T97" fmla="*/ 54 h 143"/>
                  <a:gd name="T98" fmla="*/ 102 w 141"/>
                  <a:gd name="T99" fmla="*/ 59 h 143"/>
                  <a:gd name="T100" fmla="*/ 103 w 141"/>
                  <a:gd name="T101" fmla="*/ 58 h 143"/>
                  <a:gd name="T102" fmla="*/ 116 w 141"/>
                  <a:gd name="T103" fmla="*/ 55 h 143"/>
                  <a:gd name="T104" fmla="*/ 119 w 141"/>
                  <a:gd name="T105" fmla="*/ 59 h 143"/>
                  <a:gd name="T106" fmla="*/ 126 w 141"/>
                  <a:gd name="T107" fmla="*/ 55 h 143"/>
                  <a:gd name="T108" fmla="*/ 133 w 141"/>
                  <a:gd name="T109" fmla="*/ 44 h 143"/>
                  <a:gd name="T110" fmla="*/ 138 w 141"/>
                  <a:gd name="T111" fmla="*/ 45 h 143"/>
                  <a:gd name="T112" fmla="*/ 139 w 141"/>
                  <a:gd name="T113" fmla="*/ 37 h 143"/>
                  <a:gd name="T114" fmla="*/ 98 w 141"/>
                  <a:gd name="T115" fmla="*/ 35 h 143"/>
                  <a:gd name="T116" fmla="*/ 124 w 141"/>
                  <a:gd name="T117" fmla="*/ 24 h 143"/>
                  <a:gd name="T118" fmla="*/ 116 w 141"/>
                  <a:gd name="T119" fmla="*/ 28 h 143"/>
                  <a:gd name="T120" fmla="*/ 106 w 141"/>
                  <a:gd name="T121" fmla="*/ 31 h 143"/>
                  <a:gd name="T122" fmla="*/ 116 w 141"/>
                  <a:gd name="T123" fmla="*/ 2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1" h="143">
                    <a:moveTo>
                      <a:pt x="103" y="82"/>
                    </a:moveTo>
                    <a:cubicBezTo>
                      <a:pt x="97" y="82"/>
                      <a:pt x="97" y="82"/>
                      <a:pt x="97" y="82"/>
                    </a:cubicBezTo>
                    <a:cubicBezTo>
                      <a:pt x="96" y="75"/>
                      <a:pt x="93" y="69"/>
                      <a:pt x="89" y="64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8"/>
                      <a:pt x="94" y="57"/>
                    </a:cubicBezTo>
                    <a:cubicBezTo>
                      <a:pt x="94" y="57"/>
                      <a:pt x="94" y="56"/>
                      <a:pt x="94" y="56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5" y="47"/>
                      <a:pt x="84" y="47"/>
                      <a:pt x="83" y="4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3" y="49"/>
                      <a:pt x="67" y="46"/>
                      <a:pt x="60" y="45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7"/>
                      <a:pt x="59" y="36"/>
                      <a:pt x="58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6"/>
                      <a:pt x="45" y="37"/>
                      <a:pt x="45" y="39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38" y="46"/>
                      <a:pt x="32" y="49"/>
                      <a:pt x="27" y="53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1" y="47"/>
                      <a:pt x="20" y="47"/>
                      <a:pt x="19" y="48"/>
                    </a:cubicBezTo>
                    <a:cubicBezTo>
                      <a:pt x="11" y="56"/>
                      <a:pt x="11" y="56"/>
                      <a:pt x="11" y="56"/>
                    </a:cubicBezTo>
                    <a:cubicBezTo>
                      <a:pt x="11" y="56"/>
                      <a:pt x="10" y="57"/>
                      <a:pt x="10" y="58"/>
                    </a:cubicBezTo>
                    <a:cubicBezTo>
                      <a:pt x="10" y="58"/>
                      <a:pt x="11" y="59"/>
                      <a:pt x="11" y="59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2" y="69"/>
                      <a:pt x="9" y="75"/>
                      <a:pt x="8" y="82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1" y="82"/>
                      <a:pt x="0" y="83"/>
                      <a:pt x="0" y="84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6"/>
                      <a:pt x="1" y="97"/>
                      <a:pt x="2" y="97"/>
                    </a:cubicBezTo>
                    <a:cubicBezTo>
                      <a:pt x="8" y="97"/>
                      <a:pt x="8" y="97"/>
                      <a:pt x="8" y="97"/>
                    </a:cubicBezTo>
                    <a:cubicBezTo>
                      <a:pt x="9" y="104"/>
                      <a:pt x="11" y="110"/>
                      <a:pt x="15" y="116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1"/>
                      <a:pt x="10" y="122"/>
                      <a:pt x="11" y="123"/>
                    </a:cubicBezTo>
                    <a:cubicBezTo>
                      <a:pt x="19" y="131"/>
                      <a:pt x="19" y="131"/>
                      <a:pt x="19" y="131"/>
                    </a:cubicBezTo>
                    <a:cubicBezTo>
                      <a:pt x="19" y="131"/>
                      <a:pt x="20" y="132"/>
                      <a:pt x="20" y="132"/>
                    </a:cubicBezTo>
                    <a:cubicBezTo>
                      <a:pt x="21" y="132"/>
                      <a:pt x="22" y="131"/>
                      <a:pt x="22" y="131"/>
                    </a:cubicBezTo>
                    <a:cubicBezTo>
                      <a:pt x="26" y="127"/>
                      <a:pt x="26" y="127"/>
                      <a:pt x="26" y="127"/>
                    </a:cubicBezTo>
                    <a:cubicBezTo>
                      <a:pt x="32" y="131"/>
                      <a:pt x="38" y="133"/>
                      <a:pt x="45" y="135"/>
                    </a:cubicBezTo>
                    <a:cubicBezTo>
                      <a:pt x="45" y="140"/>
                      <a:pt x="45" y="140"/>
                      <a:pt x="45" y="140"/>
                    </a:cubicBezTo>
                    <a:cubicBezTo>
                      <a:pt x="45" y="142"/>
                      <a:pt x="46" y="143"/>
                      <a:pt x="47" y="143"/>
                    </a:cubicBezTo>
                    <a:cubicBezTo>
                      <a:pt x="58" y="143"/>
                      <a:pt x="58" y="143"/>
                      <a:pt x="58" y="143"/>
                    </a:cubicBezTo>
                    <a:cubicBezTo>
                      <a:pt x="59" y="143"/>
                      <a:pt x="60" y="142"/>
                      <a:pt x="60" y="140"/>
                    </a:cubicBezTo>
                    <a:cubicBezTo>
                      <a:pt x="60" y="135"/>
                      <a:pt x="60" y="135"/>
                      <a:pt x="60" y="135"/>
                    </a:cubicBezTo>
                    <a:cubicBezTo>
                      <a:pt x="67" y="133"/>
                      <a:pt x="73" y="131"/>
                      <a:pt x="79" y="127"/>
                    </a:cubicBezTo>
                    <a:cubicBezTo>
                      <a:pt x="83" y="131"/>
                      <a:pt x="83" y="131"/>
                      <a:pt x="83" y="131"/>
                    </a:cubicBezTo>
                    <a:cubicBezTo>
                      <a:pt x="84" y="132"/>
                      <a:pt x="85" y="132"/>
                      <a:pt x="86" y="131"/>
                    </a:cubicBezTo>
                    <a:cubicBezTo>
                      <a:pt x="94" y="123"/>
                      <a:pt x="94" y="123"/>
                      <a:pt x="94" y="123"/>
                    </a:cubicBezTo>
                    <a:cubicBezTo>
                      <a:pt x="95" y="122"/>
                      <a:pt x="95" y="121"/>
                      <a:pt x="94" y="120"/>
                    </a:cubicBezTo>
                    <a:cubicBezTo>
                      <a:pt x="90" y="116"/>
                      <a:pt x="90" y="116"/>
                      <a:pt x="90" y="116"/>
                    </a:cubicBezTo>
                    <a:cubicBezTo>
                      <a:pt x="94" y="110"/>
                      <a:pt x="96" y="104"/>
                      <a:pt x="97" y="97"/>
                    </a:cubicBezTo>
                    <a:cubicBezTo>
                      <a:pt x="103" y="97"/>
                      <a:pt x="103" y="97"/>
                      <a:pt x="103" y="97"/>
                    </a:cubicBezTo>
                    <a:cubicBezTo>
                      <a:pt x="105" y="97"/>
                      <a:pt x="106" y="96"/>
                      <a:pt x="106" y="95"/>
                    </a:cubicBezTo>
                    <a:cubicBezTo>
                      <a:pt x="106" y="84"/>
                      <a:pt x="106" y="84"/>
                      <a:pt x="106" y="84"/>
                    </a:cubicBezTo>
                    <a:cubicBezTo>
                      <a:pt x="106" y="83"/>
                      <a:pt x="105" y="82"/>
                      <a:pt x="103" y="82"/>
                    </a:cubicBezTo>
                    <a:moveTo>
                      <a:pt x="53" y="114"/>
                    </a:moveTo>
                    <a:cubicBezTo>
                      <a:pt x="39" y="114"/>
                      <a:pt x="28" y="103"/>
                      <a:pt x="28" y="89"/>
                    </a:cubicBezTo>
                    <a:cubicBezTo>
                      <a:pt x="28" y="76"/>
                      <a:pt x="39" y="65"/>
                      <a:pt x="53" y="65"/>
                    </a:cubicBezTo>
                    <a:cubicBezTo>
                      <a:pt x="66" y="65"/>
                      <a:pt x="77" y="76"/>
                      <a:pt x="77" y="89"/>
                    </a:cubicBezTo>
                    <a:cubicBezTo>
                      <a:pt x="77" y="103"/>
                      <a:pt x="66" y="114"/>
                      <a:pt x="53" y="114"/>
                    </a:cubicBezTo>
                    <a:moveTo>
                      <a:pt x="62" y="89"/>
                    </a:moveTo>
                    <a:cubicBezTo>
                      <a:pt x="62" y="95"/>
                      <a:pt x="58" y="99"/>
                      <a:pt x="53" y="99"/>
                    </a:cubicBezTo>
                    <a:cubicBezTo>
                      <a:pt x="48" y="99"/>
                      <a:pt x="43" y="95"/>
                      <a:pt x="43" y="89"/>
                    </a:cubicBezTo>
                    <a:cubicBezTo>
                      <a:pt x="43" y="84"/>
                      <a:pt x="48" y="80"/>
                      <a:pt x="53" y="80"/>
                    </a:cubicBezTo>
                    <a:cubicBezTo>
                      <a:pt x="58" y="80"/>
                      <a:pt x="62" y="84"/>
                      <a:pt x="62" y="89"/>
                    </a:cubicBezTo>
                    <a:moveTo>
                      <a:pt x="139" y="37"/>
                    </a:moveTo>
                    <a:cubicBezTo>
                      <a:pt x="136" y="36"/>
                      <a:pt x="136" y="36"/>
                      <a:pt x="136" y="36"/>
                    </a:cubicBezTo>
                    <a:cubicBezTo>
                      <a:pt x="137" y="32"/>
                      <a:pt x="137" y="28"/>
                      <a:pt x="136" y="24"/>
                    </a:cubicBezTo>
                    <a:cubicBezTo>
                      <a:pt x="140" y="23"/>
                      <a:pt x="140" y="23"/>
                      <a:pt x="140" y="23"/>
                    </a:cubicBezTo>
                    <a:cubicBezTo>
                      <a:pt x="140" y="23"/>
                      <a:pt x="141" y="22"/>
                      <a:pt x="140" y="21"/>
                    </a:cubicBezTo>
                    <a:cubicBezTo>
                      <a:pt x="138" y="15"/>
                      <a:pt x="138" y="15"/>
                      <a:pt x="138" y="15"/>
                    </a:cubicBezTo>
                    <a:cubicBezTo>
                      <a:pt x="138" y="15"/>
                      <a:pt x="137" y="14"/>
                      <a:pt x="136" y="15"/>
                    </a:cubicBezTo>
                    <a:cubicBezTo>
                      <a:pt x="133" y="16"/>
                      <a:pt x="133" y="16"/>
                      <a:pt x="133" y="16"/>
                    </a:cubicBezTo>
                    <a:cubicBezTo>
                      <a:pt x="131" y="13"/>
                      <a:pt x="128" y="10"/>
                      <a:pt x="125" y="8"/>
                    </a:cubicBezTo>
                    <a:cubicBezTo>
                      <a:pt x="126" y="5"/>
                      <a:pt x="126" y="5"/>
                      <a:pt x="126" y="5"/>
                    </a:cubicBezTo>
                    <a:cubicBezTo>
                      <a:pt x="127" y="4"/>
                      <a:pt x="127" y="4"/>
                      <a:pt x="126" y="4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19" y="0"/>
                      <a:pt x="118" y="0"/>
                      <a:pt x="118" y="1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3" y="4"/>
                      <a:pt x="109" y="4"/>
                      <a:pt x="106" y="4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0"/>
                      <a:pt x="103" y="0"/>
                      <a:pt x="103" y="0"/>
                    </a:cubicBezTo>
                    <a:cubicBezTo>
                      <a:pt x="97" y="3"/>
                      <a:pt x="97" y="3"/>
                      <a:pt x="97" y="3"/>
                    </a:cubicBezTo>
                    <a:cubicBezTo>
                      <a:pt x="96" y="3"/>
                      <a:pt x="96" y="4"/>
                      <a:pt x="96" y="4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4" y="10"/>
                      <a:pt x="91" y="12"/>
                      <a:pt x="89" y="15"/>
                    </a:cubicBezTo>
                    <a:cubicBezTo>
                      <a:pt x="86" y="14"/>
                      <a:pt x="86" y="14"/>
                      <a:pt x="86" y="14"/>
                    </a:cubicBezTo>
                    <a:cubicBezTo>
                      <a:pt x="85" y="14"/>
                      <a:pt x="85" y="14"/>
                      <a:pt x="84" y="15"/>
                    </a:cubicBezTo>
                    <a:cubicBezTo>
                      <a:pt x="82" y="21"/>
                      <a:pt x="82" y="21"/>
                      <a:pt x="82" y="21"/>
                    </a:cubicBezTo>
                    <a:cubicBezTo>
                      <a:pt x="82" y="21"/>
                      <a:pt x="82" y="21"/>
                      <a:pt x="82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5" y="27"/>
                      <a:pt x="85" y="31"/>
                      <a:pt x="86" y="35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2" y="36"/>
                      <a:pt x="81" y="37"/>
                      <a:pt x="82" y="38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5" y="45"/>
                      <a:pt x="86" y="44"/>
                    </a:cubicBezTo>
                    <a:cubicBezTo>
                      <a:pt x="89" y="43"/>
                      <a:pt x="89" y="43"/>
                      <a:pt x="89" y="43"/>
                    </a:cubicBezTo>
                    <a:cubicBezTo>
                      <a:pt x="91" y="46"/>
                      <a:pt x="93" y="49"/>
                      <a:pt x="96" y="51"/>
                    </a:cubicBezTo>
                    <a:cubicBezTo>
                      <a:pt x="95" y="54"/>
                      <a:pt x="95" y="54"/>
                      <a:pt x="95" y="54"/>
                    </a:cubicBezTo>
                    <a:cubicBezTo>
                      <a:pt x="95" y="55"/>
                      <a:pt x="95" y="56"/>
                      <a:pt x="96" y="56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9"/>
                      <a:pt x="102" y="59"/>
                      <a:pt x="103" y="59"/>
                    </a:cubicBezTo>
                    <a:cubicBezTo>
                      <a:pt x="103" y="59"/>
                      <a:pt x="103" y="58"/>
                      <a:pt x="103" y="58"/>
                    </a:cubicBezTo>
                    <a:cubicBezTo>
                      <a:pt x="105" y="55"/>
                      <a:pt x="105" y="55"/>
                      <a:pt x="105" y="55"/>
                    </a:cubicBezTo>
                    <a:cubicBezTo>
                      <a:pt x="108" y="56"/>
                      <a:pt x="112" y="56"/>
                      <a:pt x="116" y="55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18" y="59"/>
                      <a:pt x="118" y="59"/>
                      <a:pt x="119" y="59"/>
                    </a:cubicBezTo>
                    <a:cubicBezTo>
                      <a:pt x="125" y="57"/>
                      <a:pt x="125" y="57"/>
                      <a:pt x="125" y="57"/>
                    </a:cubicBezTo>
                    <a:cubicBezTo>
                      <a:pt x="126" y="56"/>
                      <a:pt x="126" y="56"/>
                      <a:pt x="126" y="55"/>
                    </a:cubicBezTo>
                    <a:cubicBezTo>
                      <a:pt x="125" y="52"/>
                      <a:pt x="125" y="52"/>
                      <a:pt x="125" y="52"/>
                    </a:cubicBezTo>
                    <a:cubicBezTo>
                      <a:pt x="128" y="50"/>
                      <a:pt x="131" y="47"/>
                      <a:pt x="133" y="44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46"/>
                      <a:pt x="137" y="45"/>
                      <a:pt x="138" y="45"/>
                    </a:cubicBezTo>
                    <a:cubicBezTo>
                      <a:pt x="140" y="39"/>
                      <a:pt x="140" y="39"/>
                      <a:pt x="140" y="39"/>
                    </a:cubicBezTo>
                    <a:cubicBezTo>
                      <a:pt x="140" y="38"/>
                      <a:pt x="140" y="37"/>
                      <a:pt x="139" y="37"/>
                    </a:cubicBezTo>
                    <a:moveTo>
                      <a:pt x="116" y="43"/>
                    </a:moveTo>
                    <a:cubicBezTo>
                      <a:pt x="109" y="46"/>
                      <a:pt x="101" y="42"/>
                      <a:pt x="98" y="35"/>
                    </a:cubicBezTo>
                    <a:cubicBezTo>
                      <a:pt x="95" y="27"/>
                      <a:pt x="99" y="19"/>
                      <a:pt x="106" y="16"/>
                    </a:cubicBezTo>
                    <a:cubicBezTo>
                      <a:pt x="113" y="13"/>
                      <a:pt x="121" y="17"/>
                      <a:pt x="124" y="24"/>
                    </a:cubicBezTo>
                    <a:cubicBezTo>
                      <a:pt x="127" y="32"/>
                      <a:pt x="123" y="40"/>
                      <a:pt x="116" y="43"/>
                    </a:cubicBezTo>
                    <a:moveTo>
                      <a:pt x="116" y="28"/>
                    </a:moveTo>
                    <a:cubicBezTo>
                      <a:pt x="117" y="30"/>
                      <a:pt x="116" y="33"/>
                      <a:pt x="113" y="34"/>
                    </a:cubicBezTo>
                    <a:cubicBezTo>
                      <a:pt x="110" y="36"/>
                      <a:pt x="107" y="34"/>
                      <a:pt x="106" y="31"/>
                    </a:cubicBezTo>
                    <a:cubicBezTo>
                      <a:pt x="105" y="29"/>
                      <a:pt x="106" y="26"/>
                      <a:pt x="109" y="25"/>
                    </a:cubicBezTo>
                    <a:cubicBezTo>
                      <a:pt x="112" y="23"/>
                      <a:pt x="115" y="25"/>
                      <a:pt x="116" y="28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40" name="Freeform 131"/>
              <p:cNvSpPr>
                <a:spLocks noChangeAspect="1"/>
              </p:cNvSpPr>
              <p:nvPr/>
            </p:nvSpPr>
            <p:spPr bwMode="auto">
              <a:xfrm>
                <a:off x="2086571" y="7362891"/>
                <a:ext cx="507065" cy="589506"/>
              </a:xfrm>
              <a:custGeom>
                <a:avLst/>
                <a:gdLst>
                  <a:gd name="T0" fmla="*/ 71 w 140"/>
                  <a:gd name="T1" fmla="*/ 142 h 163"/>
                  <a:gd name="T2" fmla="*/ 71 w 140"/>
                  <a:gd name="T3" fmla="*/ 140 h 163"/>
                  <a:gd name="T4" fmla="*/ 78 w 140"/>
                  <a:gd name="T5" fmla="*/ 85 h 163"/>
                  <a:gd name="T6" fmla="*/ 79 w 140"/>
                  <a:gd name="T7" fmla="*/ 85 h 163"/>
                  <a:gd name="T8" fmla="*/ 140 w 140"/>
                  <a:gd name="T9" fmla="*/ 106 h 163"/>
                  <a:gd name="T10" fmla="*/ 139 w 140"/>
                  <a:gd name="T11" fmla="*/ 90 h 163"/>
                  <a:gd name="T12" fmla="*/ 121 w 140"/>
                  <a:gd name="T13" fmla="*/ 77 h 163"/>
                  <a:gd name="T14" fmla="*/ 103 w 140"/>
                  <a:gd name="T15" fmla="*/ 65 h 163"/>
                  <a:gd name="T16" fmla="*/ 79 w 140"/>
                  <a:gd name="T17" fmla="*/ 49 h 163"/>
                  <a:gd name="T18" fmla="*/ 79 w 140"/>
                  <a:gd name="T19" fmla="*/ 49 h 163"/>
                  <a:gd name="T20" fmla="*/ 75 w 140"/>
                  <a:gd name="T21" fmla="*/ 11 h 163"/>
                  <a:gd name="T22" fmla="*/ 68 w 140"/>
                  <a:gd name="T23" fmla="*/ 0 h 163"/>
                  <a:gd name="T24" fmla="*/ 61 w 140"/>
                  <a:gd name="T25" fmla="*/ 10 h 163"/>
                  <a:gd name="T26" fmla="*/ 57 w 140"/>
                  <a:gd name="T27" fmla="*/ 51 h 163"/>
                  <a:gd name="T28" fmla="*/ 36 w 140"/>
                  <a:gd name="T29" fmla="*/ 65 h 163"/>
                  <a:gd name="T30" fmla="*/ 18 w 140"/>
                  <a:gd name="T31" fmla="*/ 78 h 163"/>
                  <a:gd name="T32" fmla="*/ 1 w 140"/>
                  <a:gd name="T33" fmla="*/ 90 h 163"/>
                  <a:gd name="T34" fmla="*/ 0 w 140"/>
                  <a:gd name="T35" fmla="*/ 108 h 163"/>
                  <a:gd name="T36" fmla="*/ 57 w 140"/>
                  <a:gd name="T37" fmla="*/ 86 h 163"/>
                  <a:gd name="T38" fmla="*/ 63 w 140"/>
                  <a:gd name="T39" fmla="*/ 139 h 163"/>
                  <a:gd name="T40" fmla="*/ 63 w 140"/>
                  <a:gd name="T41" fmla="*/ 142 h 163"/>
                  <a:gd name="T42" fmla="*/ 44 w 140"/>
                  <a:gd name="T43" fmla="*/ 155 h 163"/>
                  <a:gd name="T44" fmla="*/ 44 w 140"/>
                  <a:gd name="T45" fmla="*/ 163 h 163"/>
                  <a:gd name="T46" fmla="*/ 63 w 140"/>
                  <a:gd name="T47" fmla="*/ 157 h 163"/>
                  <a:gd name="T48" fmla="*/ 64 w 140"/>
                  <a:gd name="T49" fmla="*/ 157 h 163"/>
                  <a:gd name="T50" fmla="*/ 69 w 140"/>
                  <a:gd name="T51" fmla="*/ 157 h 163"/>
                  <a:gd name="T52" fmla="*/ 72 w 140"/>
                  <a:gd name="T53" fmla="*/ 157 h 163"/>
                  <a:gd name="T54" fmla="*/ 92 w 140"/>
                  <a:gd name="T55" fmla="*/ 163 h 163"/>
                  <a:gd name="T56" fmla="*/ 92 w 140"/>
                  <a:gd name="T57" fmla="*/ 156 h 163"/>
                  <a:gd name="T58" fmla="*/ 71 w 140"/>
                  <a:gd name="T59" fmla="*/ 14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0" h="163">
                    <a:moveTo>
                      <a:pt x="71" y="142"/>
                    </a:moveTo>
                    <a:cubicBezTo>
                      <a:pt x="71" y="142"/>
                      <a:pt x="71" y="141"/>
                      <a:pt x="71" y="140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140" y="106"/>
                      <a:pt x="140" y="106"/>
                      <a:pt x="140" y="106"/>
                    </a:cubicBezTo>
                    <a:cubicBezTo>
                      <a:pt x="139" y="90"/>
                      <a:pt x="139" y="90"/>
                      <a:pt x="139" y="90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03" y="65"/>
                      <a:pt x="103" y="65"/>
                      <a:pt x="103" y="6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1"/>
                      <a:pt x="73" y="0"/>
                      <a:pt x="68" y="0"/>
                    </a:cubicBezTo>
                    <a:cubicBezTo>
                      <a:pt x="63" y="0"/>
                      <a:pt x="61" y="10"/>
                      <a:pt x="61" y="10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" y="90"/>
                      <a:pt x="1" y="90"/>
                      <a:pt x="1" y="9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63" y="139"/>
                      <a:pt x="63" y="139"/>
                      <a:pt x="63" y="139"/>
                    </a:cubicBezTo>
                    <a:cubicBezTo>
                      <a:pt x="63" y="140"/>
                      <a:pt x="63" y="141"/>
                      <a:pt x="63" y="142"/>
                    </a:cubicBezTo>
                    <a:cubicBezTo>
                      <a:pt x="44" y="155"/>
                      <a:pt x="44" y="155"/>
                      <a:pt x="44" y="155"/>
                    </a:cubicBezTo>
                    <a:cubicBezTo>
                      <a:pt x="44" y="163"/>
                      <a:pt x="44" y="163"/>
                      <a:pt x="44" y="163"/>
                    </a:cubicBezTo>
                    <a:cubicBezTo>
                      <a:pt x="63" y="157"/>
                      <a:pt x="63" y="157"/>
                      <a:pt x="63" y="157"/>
                    </a:cubicBezTo>
                    <a:cubicBezTo>
                      <a:pt x="64" y="157"/>
                      <a:pt x="64" y="157"/>
                      <a:pt x="64" y="157"/>
                    </a:cubicBezTo>
                    <a:cubicBezTo>
                      <a:pt x="69" y="157"/>
                      <a:pt x="69" y="157"/>
                      <a:pt x="69" y="157"/>
                    </a:cubicBezTo>
                    <a:cubicBezTo>
                      <a:pt x="72" y="157"/>
                      <a:pt x="72" y="157"/>
                      <a:pt x="72" y="157"/>
                    </a:cubicBezTo>
                    <a:cubicBezTo>
                      <a:pt x="92" y="163"/>
                      <a:pt x="92" y="163"/>
                      <a:pt x="92" y="163"/>
                    </a:cubicBezTo>
                    <a:cubicBezTo>
                      <a:pt x="92" y="156"/>
                      <a:pt x="92" y="156"/>
                      <a:pt x="92" y="156"/>
                    </a:cubicBezTo>
                    <a:lnTo>
                      <a:pt x="71" y="14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41" name="Freeform 132"/>
              <p:cNvSpPr>
                <a:spLocks noChangeAspect="1" noEditPoints="1"/>
              </p:cNvSpPr>
              <p:nvPr/>
            </p:nvSpPr>
            <p:spPr bwMode="auto">
              <a:xfrm>
                <a:off x="2065010" y="3963599"/>
                <a:ext cx="507065" cy="510811"/>
              </a:xfrm>
              <a:custGeom>
                <a:avLst/>
                <a:gdLst>
                  <a:gd name="T0" fmla="*/ 127 w 154"/>
                  <a:gd name="T1" fmla="*/ 28 h 155"/>
                  <a:gd name="T2" fmla="*/ 27 w 154"/>
                  <a:gd name="T3" fmla="*/ 28 h 155"/>
                  <a:gd name="T4" fmla="*/ 27 w 154"/>
                  <a:gd name="T5" fmla="*/ 128 h 155"/>
                  <a:gd name="T6" fmla="*/ 127 w 154"/>
                  <a:gd name="T7" fmla="*/ 128 h 155"/>
                  <a:gd name="T8" fmla="*/ 127 w 154"/>
                  <a:gd name="T9" fmla="*/ 28 h 155"/>
                  <a:gd name="T10" fmla="*/ 114 w 154"/>
                  <a:gd name="T11" fmla="*/ 82 h 155"/>
                  <a:gd name="T12" fmla="*/ 77 w 154"/>
                  <a:gd name="T13" fmla="*/ 82 h 155"/>
                  <a:gd name="T14" fmla="*/ 77 w 154"/>
                  <a:gd name="T15" fmla="*/ 82 h 155"/>
                  <a:gd name="T16" fmla="*/ 72 w 154"/>
                  <a:gd name="T17" fmla="*/ 77 h 155"/>
                  <a:gd name="T18" fmla="*/ 72 w 154"/>
                  <a:gd name="T19" fmla="*/ 30 h 155"/>
                  <a:gd name="T20" fmla="*/ 77 w 154"/>
                  <a:gd name="T21" fmla="*/ 26 h 155"/>
                  <a:gd name="T22" fmla="*/ 81 w 154"/>
                  <a:gd name="T23" fmla="*/ 30 h 155"/>
                  <a:gd name="T24" fmla="*/ 81 w 154"/>
                  <a:gd name="T25" fmla="*/ 73 h 155"/>
                  <a:gd name="T26" fmla="*/ 114 w 154"/>
                  <a:gd name="T27" fmla="*/ 73 h 155"/>
                  <a:gd name="T28" fmla="*/ 119 w 154"/>
                  <a:gd name="T29" fmla="*/ 77 h 155"/>
                  <a:gd name="T30" fmla="*/ 114 w 154"/>
                  <a:gd name="T31" fmla="*/ 8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4" h="155">
                    <a:moveTo>
                      <a:pt x="127" y="28"/>
                    </a:moveTo>
                    <a:cubicBezTo>
                      <a:pt x="99" y="0"/>
                      <a:pt x="55" y="0"/>
                      <a:pt x="27" y="28"/>
                    </a:cubicBezTo>
                    <a:cubicBezTo>
                      <a:pt x="0" y="55"/>
                      <a:pt x="0" y="100"/>
                      <a:pt x="27" y="128"/>
                    </a:cubicBezTo>
                    <a:cubicBezTo>
                      <a:pt x="55" y="155"/>
                      <a:pt x="99" y="155"/>
                      <a:pt x="127" y="128"/>
                    </a:cubicBezTo>
                    <a:cubicBezTo>
                      <a:pt x="154" y="100"/>
                      <a:pt x="154" y="55"/>
                      <a:pt x="127" y="28"/>
                    </a:cubicBezTo>
                    <a:moveTo>
                      <a:pt x="114" y="82"/>
                    </a:moveTo>
                    <a:cubicBezTo>
                      <a:pt x="77" y="82"/>
                      <a:pt x="77" y="82"/>
                      <a:pt x="77" y="82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4" y="82"/>
                      <a:pt x="72" y="80"/>
                      <a:pt x="72" y="77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28"/>
                      <a:pt x="74" y="26"/>
                      <a:pt x="77" y="26"/>
                    </a:cubicBezTo>
                    <a:cubicBezTo>
                      <a:pt x="79" y="26"/>
                      <a:pt x="81" y="28"/>
                      <a:pt x="81" y="30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7" y="73"/>
                      <a:pt x="119" y="75"/>
                      <a:pt x="119" y="77"/>
                    </a:cubicBezTo>
                    <a:cubicBezTo>
                      <a:pt x="119" y="80"/>
                      <a:pt x="117" y="82"/>
                      <a:pt x="114" y="82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42" name="Freeform 133"/>
              <p:cNvSpPr>
                <a:spLocks noChangeAspect="1"/>
              </p:cNvSpPr>
              <p:nvPr/>
            </p:nvSpPr>
            <p:spPr bwMode="auto">
              <a:xfrm>
                <a:off x="3028027" y="2723902"/>
                <a:ext cx="507065" cy="462076"/>
              </a:xfrm>
              <a:custGeom>
                <a:avLst/>
                <a:gdLst>
                  <a:gd name="T0" fmla="*/ 141 w 141"/>
                  <a:gd name="T1" fmla="*/ 77 h 128"/>
                  <a:gd name="T2" fmla="*/ 75 w 141"/>
                  <a:gd name="T3" fmla="*/ 7 h 128"/>
                  <a:gd name="T4" fmla="*/ 75 w 141"/>
                  <a:gd name="T5" fmla="*/ 4 h 128"/>
                  <a:gd name="T6" fmla="*/ 71 w 141"/>
                  <a:gd name="T7" fmla="*/ 0 h 128"/>
                  <a:gd name="T8" fmla="*/ 67 w 141"/>
                  <a:gd name="T9" fmla="*/ 4 h 128"/>
                  <a:gd name="T10" fmla="*/ 67 w 141"/>
                  <a:gd name="T11" fmla="*/ 7 h 128"/>
                  <a:gd name="T12" fmla="*/ 1 w 141"/>
                  <a:gd name="T13" fmla="*/ 75 h 128"/>
                  <a:gd name="T14" fmla="*/ 0 w 141"/>
                  <a:gd name="T15" fmla="*/ 81 h 128"/>
                  <a:gd name="T16" fmla="*/ 7 w 141"/>
                  <a:gd name="T17" fmla="*/ 81 h 128"/>
                  <a:gd name="T18" fmla="*/ 8 w 141"/>
                  <a:gd name="T19" fmla="*/ 77 h 128"/>
                  <a:gd name="T20" fmla="*/ 8 w 141"/>
                  <a:gd name="T21" fmla="*/ 77 h 128"/>
                  <a:gd name="T22" fmla="*/ 8 w 141"/>
                  <a:gd name="T23" fmla="*/ 76 h 128"/>
                  <a:gd name="T24" fmla="*/ 20 w 141"/>
                  <a:gd name="T25" fmla="*/ 67 h 128"/>
                  <a:gd name="T26" fmla="*/ 34 w 141"/>
                  <a:gd name="T27" fmla="*/ 81 h 128"/>
                  <a:gd name="T28" fmla="*/ 41 w 141"/>
                  <a:gd name="T29" fmla="*/ 81 h 128"/>
                  <a:gd name="T30" fmla="*/ 54 w 141"/>
                  <a:gd name="T31" fmla="*/ 67 h 128"/>
                  <a:gd name="T32" fmla="*/ 67 w 141"/>
                  <a:gd name="T33" fmla="*/ 79 h 128"/>
                  <a:gd name="T34" fmla="*/ 67 w 141"/>
                  <a:gd name="T35" fmla="*/ 114 h 128"/>
                  <a:gd name="T36" fmla="*/ 61 w 141"/>
                  <a:gd name="T37" fmla="*/ 120 h 128"/>
                  <a:gd name="T38" fmla="*/ 55 w 141"/>
                  <a:gd name="T39" fmla="*/ 114 h 128"/>
                  <a:gd name="T40" fmla="*/ 51 w 141"/>
                  <a:gd name="T41" fmla="*/ 110 h 128"/>
                  <a:gd name="T42" fmla="*/ 47 w 141"/>
                  <a:gd name="T43" fmla="*/ 114 h 128"/>
                  <a:gd name="T44" fmla="*/ 61 w 141"/>
                  <a:gd name="T45" fmla="*/ 128 h 128"/>
                  <a:gd name="T46" fmla="*/ 75 w 141"/>
                  <a:gd name="T47" fmla="*/ 114 h 128"/>
                  <a:gd name="T48" fmla="*/ 75 w 141"/>
                  <a:gd name="T49" fmla="*/ 77 h 128"/>
                  <a:gd name="T50" fmla="*/ 75 w 141"/>
                  <a:gd name="T51" fmla="*/ 77 h 128"/>
                  <a:gd name="T52" fmla="*/ 87 w 141"/>
                  <a:gd name="T53" fmla="*/ 67 h 128"/>
                  <a:gd name="T54" fmla="*/ 101 w 141"/>
                  <a:gd name="T55" fmla="*/ 81 h 128"/>
                  <a:gd name="T56" fmla="*/ 108 w 141"/>
                  <a:gd name="T57" fmla="*/ 81 h 128"/>
                  <a:gd name="T58" fmla="*/ 108 w 141"/>
                  <a:gd name="T59" fmla="*/ 79 h 128"/>
                  <a:gd name="T60" fmla="*/ 108 w 141"/>
                  <a:gd name="T61" fmla="*/ 79 h 128"/>
                  <a:gd name="T62" fmla="*/ 121 w 141"/>
                  <a:gd name="T63" fmla="*/ 66 h 128"/>
                  <a:gd name="T64" fmla="*/ 134 w 141"/>
                  <a:gd name="T65" fmla="*/ 77 h 128"/>
                  <a:gd name="T66" fmla="*/ 134 w 141"/>
                  <a:gd name="T67" fmla="*/ 77 h 128"/>
                  <a:gd name="T68" fmla="*/ 134 w 141"/>
                  <a:gd name="T69" fmla="*/ 77 h 128"/>
                  <a:gd name="T70" fmla="*/ 134 w 141"/>
                  <a:gd name="T71" fmla="*/ 79 h 128"/>
                  <a:gd name="T72" fmla="*/ 141 w 141"/>
                  <a:gd name="T73" fmla="*/ 79 h 128"/>
                  <a:gd name="T74" fmla="*/ 141 w 141"/>
                  <a:gd name="T75" fmla="*/ 7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1" h="128">
                    <a:moveTo>
                      <a:pt x="141" y="77"/>
                    </a:moveTo>
                    <a:cubicBezTo>
                      <a:pt x="140" y="40"/>
                      <a:pt x="111" y="9"/>
                      <a:pt x="75" y="7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2"/>
                      <a:pt x="73" y="0"/>
                      <a:pt x="71" y="0"/>
                    </a:cubicBezTo>
                    <a:cubicBezTo>
                      <a:pt x="69" y="0"/>
                      <a:pt x="67" y="2"/>
                      <a:pt x="67" y="4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31" y="9"/>
                      <a:pt x="2" y="39"/>
                      <a:pt x="1" y="75"/>
                    </a:cubicBezTo>
                    <a:cubicBezTo>
                      <a:pt x="1" y="77"/>
                      <a:pt x="0" y="79"/>
                      <a:pt x="0" y="81"/>
                    </a:cubicBezTo>
                    <a:cubicBezTo>
                      <a:pt x="7" y="81"/>
                      <a:pt x="7" y="81"/>
                      <a:pt x="7" y="81"/>
                    </a:cubicBezTo>
                    <a:cubicBezTo>
                      <a:pt x="7" y="79"/>
                      <a:pt x="7" y="78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6"/>
                    </a:cubicBezTo>
                    <a:cubicBezTo>
                      <a:pt x="10" y="71"/>
                      <a:pt x="15" y="67"/>
                      <a:pt x="20" y="67"/>
                    </a:cubicBezTo>
                    <a:cubicBezTo>
                      <a:pt x="28" y="67"/>
                      <a:pt x="34" y="73"/>
                      <a:pt x="34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73"/>
                      <a:pt x="47" y="67"/>
                      <a:pt x="54" y="67"/>
                    </a:cubicBezTo>
                    <a:cubicBezTo>
                      <a:pt x="61" y="67"/>
                      <a:pt x="66" y="72"/>
                      <a:pt x="67" y="79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7" y="117"/>
                      <a:pt x="64" y="120"/>
                      <a:pt x="61" y="120"/>
                    </a:cubicBezTo>
                    <a:cubicBezTo>
                      <a:pt x="57" y="120"/>
                      <a:pt x="55" y="117"/>
                      <a:pt x="55" y="114"/>
                    </a:cubicBezTo>
                    <a:cubicBezTo>
                      <a:pt x="55" y="112"/>
                      <a:pt x="53" y="110"/>
                      <a:pt x="51" y="110"/>
                    </a:cubicBezTo>
                    <a:cubicBezTo>
                      <a:pt x="48" y="110"/>
                      <a:pt x="47" y="112"/>
                      <a:pt x="47" y="114"/>
                    </a:cubicBezTo>
                    <a:cubicBezTo>
                      <a:pt x="47" y="122"/>
                      <a:pt x="53" y="128"/>
                      <a:pt x="61" y="128"/>
                    </a:cubicBezTo>
                    <a:cubicBezTo>
                      <a:pt x="69" y="128"/>
                      <a:pt x="75" y="122"/>
                      <a:pt x="75" y="114"/>
                    </a:cubicBezTo>
                    <a:cubicBezTo>
                      <a:pt x="75" y="77"/>
                      <a:pt x="75" y="77"/>
                      <a:pt x="75" y="77"/>
                    </a:cubicBezTo>
                    <a:cubicBezTo>
                      <a:pt x="75" y="77"/>
                      <a:pt x="75" y="77"/>
                      <a:pt x="75" y="77"/>
                    </a:cubicBezTo>
                    <a:cubicBezTo>
                      <a:pt x="76" y="72"/>
                      <a:pt x="81" y="67"/>
                      <a:pt x="87" y="67"/>
                    </a:cubicBezTo>
                    <a:cubicBezTo>
                      <a:pt x="95" y="67"/>
                      <a:pt x="101" y="73"/>
                      <a:pt x="101" y="81"/>
                    </a:cubicBezTo>
                    <a:cubicBezTo>
                      <a:pt x="108" y="81"/>
                      <a:pt x="108" y="81"/>
                      <a:pt x="108" y="81"/>
                    </a:cubicBezTo>
                    <a:cubicBezTo>
                      <a:pt x="108" y="80"/>
                      <a:pt x="108" y="80"/>
                      <a:pt x="108" y="79"/>
                    </a:cubicBezTo>
                    <a:cubicBezTo>
                      <a:pt x="108" y="79"/>
                      <a:pt x="108" y="79"/>
                      <a:pt x="108" y="79"/>
                    </a:cubicBezTo>
                    <a:cubicBezTo>
                      <a:pt x="108" y="72"/>
                      <a:pt x="114" y="66"/>
                      <a:pt x="121" y="66"/>
                    </a:cubicBezTo>
                    <a:cubicBezTo>
                      <a:pt x="127" y="66"/>
                      <a:pt x="133" y="71"/>
                      <a:pt x="134" y="77"/>
                    </a:cubicBezTo>
                    <a:cubicBezTo>
                      <a:pt x="134" y="77"/>
                      <a:pt x="134" y="77"/>
                      <a:pt x="134" y="77"/>
                    </a:cubicBezTo>
                    <a:cubicBezTo>
                      <a:pt x="134" y="77"/>
                      <a:pt x="134" y="77"/>
                      <a:pt x="134" y="77"/>
                    </a:cubicBezTo>
                    <a:cubicBezTo>
                      <a:pt x="134" y="78"/>
                      <a:pt x="134" y="79"/>
                      <a:pt x="134" y="79"/>
                    </a:cubicBezTo>
                    <a:cubicBezTo>
                      <a:pt x="141" y="79"/>
                      <a:pt x="141" y="79"/>
                      <a:pt x="141" y="79"/>
                    </a:cubicBezTo>
                    <a:cubicBezTo>
                      <a:pt x="141" y="78"/>
                      <a:pt x="141" y="77"/>
                      <a:pt x="141" y="77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43" name="Freeform 134"/>
              <p:cNvSpPr>
                <a:spLocks noChangeAspect="1" noEditPoints="1"/>
              </p:cNvSpPr>
              <p:nvPr/>
            </p:nvSpPr>
            <p:spPr bwMode="auto">
              <a:xfrm>
                <a:off x="3028027" y="1315319"/>
                <a:ext cx="507065" cy="507061"/>
              </a:xfrm>
              <a:custGeom>
                <a:avLst/>
                <a:gdLst>
                  <a:gd name="T0" fmla="*/ 90 w 144"/>
                  <a:gd name="T1" fmla="*/ 138 h 143"/>
                  <a:gd name="T2" fmla="*/ 74 w 144"/>
                  <a:gd name="T3" fmla="*/ 138 h 143"/>
                  <a:gd name="T4" fmla="*/ 9 w 144"/>
                  <a:gd name="T5" fmla="*/ 78 h 143"/>
                  <a:gd name="T6" fmla="*/ 1 w 144"/>
                  <a:gd name="T7" fmla="*/ 63 h 143"/>
                  <a:gd name="T8" fmla="*/ 1 w 144"/>
                  <a:gd name="T9" fmla="*/ 10 h 143"/>
                  <a:gd name="T10" fmla="*/ 10 w 144"/>
                  <a:gd name="T11" fmla="*/ 1 h 143"/>
                  <a:gd name="T12" fmla="*/ 68 w 144"/>
                  <a:gd name="T13" fmla="*/ 3 h 143"/>
                  <a:gd name="T14" fmla="*/ 139 w 144"/>
                  <a:gd name="T15" fmla="*/ 68 h 143"/>
                  <a:gd name="T16" fmla="*/ 135 w 144"/>
                  <a:gd name="T17" fmla="*/ 89 h 143"/>
                  <a:gd name="T18" fmla="*/ 90 w 144"/>
                  <a:gd name="T19" fmla="*/ 138 h 143"/>
                  <a:gd name="T20" fmla="*/ 34 w 144"/>
                  <a:gd name="T21" fmla="*/ 21 h 143"/>
                  <a:gd name="T22" fmla="*/ 19 w 144"/>
                  <a:gd name="T23" fmla="*/ 21 h 143"/>
                  <a:gd name="T24" fmla="*/ 19 w 144"/>
                  <a:gd name="T25" fmla="*/ 35 h 143"/>
                  <a:gd name="T26" fmla="*/ 34 w 144"/>
                  <a:gd name="T27" fmla="*/ 35 h 143"/>
                  <a:gd name="T28" fmla="*/ 34 w 144"/>
                  <a:gd name="T29" fmla="*/ 2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90" y="138"/>
                    </a:moveTo>
                    <a:cubicBezTo>
                      <a:pt x="86" y="143"/>
                      <a:pt x="78" y="143"/>
                      <a:pt x="74" y="138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5" y="74"/>
                      <a:pt x="1" y="68"/>
                      <a:pt x="1" y="63"/>
                    </a:cubicBezTo>
                    <a:cubicBezTo>
                      <a:pt x="0" y="49"/>
                      <a:pt x="0" y="24"/>
                      <a:pt x="1" y="10"/>
                    </a:cubicBezTo>
                    <a:cubicBezTo>
                      <a:pt x="1" y="5"/>
                      <a:pt x="5" y="1"/>
                      <a:pt x="10" y="1"/>
                    </a:cubicBezTo>
                    <a:cubicBezTo>
                      <a:pt x="27" y="0"/>
                      <a:pt x="64" y="0"/>
                      <a:pt x="68" y="3"/>
                    </a:cubicBezTo>
                    <a:cubicBezTo>
                      <a:pt x="139" y="68"/>
                      <a:pt x="139" y="68"/>
                      <a:pt x="139" y="68"/>
                    </a:cubicBezTo>
                    <a:cubicBezTo>
                      <a:pt x="144" y="73"/>
                      <a:pt x="139" y="84"/>
                      <a:pt x="135" y="89"/>
                    </a:cubicBezTo>
                    <a:lnTo>
                      <a:pt x="90" y="138"/>
                    </a:lnTo>
                    <a:close/>
                    <a:moveTo>
                      <a:pt x="34" y="21"/>
                    </a:moveTo>
                    <a:cubicBezTo>
                      <a:pt x="30" y="17"/>
                      <a:pt x="23" y="17"/>
                      <a:pt x="19" y="21"/>
                    </a:cubicBezTo>
                    <a:cubicBezTo>
                      <a:pt x="16" y="24"/>
                      <a:pt x="16" y="31"/>
                      <a:pt x="19" y="35"/>
                    </a:cubicBezTo>
                    <a:cubicBezTo>
                      <a:pt x="23" y="39"/>
                      <a:pt x="30" y="39"/>
                      <a:pt x="34" y="35"/>
                    </a:cubicBezTo>
                    <a:cubicBezTo>
                      <a:pt x="37" y="31"/>
                      <a:pt x="37" y="24"/>
                      <a:pt x="34" y="21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grpSp>
            <p:nvGrpSpPr>
              <p:cNvPr id="44" name="Group 43"/>
              <p:cNvGrpSpPr>
                <a:grpSpLocks noChangeAspect="1"/>
              </p:cNvGrpSpPr>
              <p:nvPr/>
            </p:nvGrpSpPr>
            <p:grpSpPr>
              <a:xfrm>
                <a:off x="3028023" y="5081130"/>
                <a:ext cx="507065" cy="470249"/>
                <a:chOff x="3990975" y="2484438"/>
                <a:chExt cx="196851" cy="182562"/>
              </a:xfrm>
              <a:solidFill>
                <a:schemeClr val="tx1"/>
              </a:solidFill>
            </p:grpSpPr>
            <p:sp>
              <p:nvSpPr>
                <p:cNvPr id="45" name="Freeform 135"/>
                <p:cNvSpPr>
                  <a:spLocks/>
                </p:cNvSpPr>
                <p:nvPr/>
              </p:nvSpPr>
              <p:spPr bwMode="auto">
                <a:xfrm>
                  <a:off x="3990975" y="2484438"/>
                  <a:ext cx="84138" cy="84138"/>
                </a:xfrm>
                <a:custGeom>
                  <a:avLst/>
                  <a:gdLst>
                    <a:gd name="T0" fmla="*/ 49 w 60"/>
                    <a:gd name="T1" fmla="*/ 58 h 61"/>
                    <a:gd name="T2" fmla="*/ 58 w 60"/>
                    <a:gd name="T3" fmla="*/ 43 h 61"/>
                    <a:gd name="T4" fmla="*/ 59 w 60"/>
                    <a:gd name="T5" fmla="*/ 40 h 61"/>
                    <a:gd name="T6" fmla="*/ 36 w 60"/>
                    <a:gd name="T7" fmla="*/ 2 h 61"/>
                    <a:gd name="T8" fmla="*/ 33 w 60"/>
                    <a:gd name="T9" fmla="*/ 1 h 61"/>
                    <a:gd name="T10" fmla="*/ 0 w 60"/>
                    <a:gd name="T11" fmla="*/ 58 h 61"/>
                    <a:gd name="T12" fmla="*/ 2 w 60"/>
                    <a:gd name="T13" fmla="*/ 61 h 61"/>
                    <a:gd name="T14" fmla="*/ 47 w 60"/>
                    <a:gd name="T15" fmla="*/ 61 h 61"/>
                    <a:gd name="T16" fmla="*/ 49 w 60"/>
                    <a:gd name="T17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61">
                      <a:moveTo>
                        <a:pt x="49" y="58"/>
                      </a:moveTo>
                      <a:cubicBezTo>
                        <a:pt x="50" y="52"/>
                        <a:pt x="53" y="46"/>
                        <a:pt x="58" y="43"/>
                      </a:cubicBezTo>
                      <a:cubicBezTo>
                        <a:pt x="59" y="42"/>
                        <a:pt x="60" y="41"/>
                        <a:pt x="59" y="40"/>
                      </a:cubicBezTo>
                      <a:cubicBezTo>
                        <a:pt x="36" y="2"/>
                        <a:pt x="36" y="2"/>
                        <a:pt x="36" y="2"/>
                      </a:cubicBezTo>
                      <a:cubicBezTo>
                        <a:pt x="35" y="1"/>
                        <a:pt x="34" y="0"/>
                        <a:pt x="33" y="1"/>
                      </a:cubicBezTo>
                      <a:cubicBezTo>
                        <a:pt x="14" y="13"/>
                        <a:pt x="1" y="34"/>
                        <a:pt x="0" y="58"/>
                      </a:cubicBezTo>
                      <a:cubicBezTo>
                        <a:pt x="0" y="60"/>
                        <a:pt x="1" y="61"/>
                        <a:pt x="2" y="61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9" y="60"/>
                        <a:pt x="49" y="5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46" name="Freeform 136"/>
                <p:cNvSpPr>
                  <a:spLocks/>
                </p:cNvSpPr>
                <p:nvPr/>
              </p:nvSpPr>
              <p:spPr bwMode="auto">
                <a:xfrm>
                  <a:off x="4040188" y="2593975"/>
                  <a:ext cx="96838" cy="73025"/>
                </a:xfrm>
                <a:custGeom>
                  <a:avLst/>
                  <a:gdLst>
                    <a:gd name="T0" fmla="*/ 47 w 70"/>
                    <a:gd name="T1" fmla="*/ 2 h 52"/>
                    <a:gd name="T2" fmla="*/ 44 w 70"/>
                    <a:gd name="T3" fmla="*/ 1 h 52"/>
                    <a:gd name="T4" fmla="*/ 36 w 70"/>
                    <a:gd name="T5" fmla="*/ 3 h 52"/>
                    <a:gd name="T6" fmla="*/ 26 w 70"/>
                    <a:gd name="T7" fmla="*/ 1 h 52"/>
                    <a:gd name="T8" fmla="*/ 23 w 70"/>
                    <a:gd name="T9" fmla="*/ 2 h 52"/>
                    <a:gd name="T10" fmla="*/ 1 w 70"/>
                    <a:gd name="T11" fmla="*/ 40 h 52"/>
                    <a:gd name="T12" fmla="*/ 2 w 70"/>
                    <a:gd name="T13" fmla="*/ 43 h 52"/>
                    <a:gd name="T14" fmla="*/ 36 w 70"/>
                    <a:gd name="T15" fmla="*/ 52 h 52"/>
                    <a:gd name="T16" fmla="*/ 69 w 70"/>
                    <a:gd name="T17" fmla="*/ 44 h 52"/>
                    <a:gd name="T18" fmla="*/ 70 w 70"/>
                    <a:gd name="T19" fmla="*/ 41 h 52"/>
                    <a:gd name="T20" fmla="*/ 47 w 70"/>
                    <a:gd name="T21" fmla="*/ 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0" h="52">
                      <a:moveTo>
                        <a:pt x="47" y="2"/>
                      </a:moveTo>
                      <a:cubicBezTo>
                        <a:pt x="46" y="1"/>
                        <a:pt x="45" y="1"/>
                        <a:pt x="44" y="1"/>
                      </a:cubicBezTo>
                      <a:cubicBezTo>
                        <a:pt x="41" y="2"/>
                        <a:pt x="39" y="3"/>
                        <a:pt x="36" y="3"/>
                      </a:cubicBezTo>
                      <a:cubicBezTo>
                        <a:pt x="32" y="3"/>
                        <a:pt x="29" y="2"/>
                        <a:pt x="26" y="1"/>
                      </a:cubicBezTo>
                      <a:cubicBezTo>
                        <a:pt x="25" y="0"/>
                        <a:pt x="24" y="1"/>
                        <a:pt x="23" y="2"/>
                      </a:cubicBezTo>
                      <a:cubicBezTo>
                        <a:pt x="1" y="40"/>
                        <a:pt x="1" y="40"/>
                        <a:pt x="1" y="40"/>
                      </a:cubicBezTo>
                      <a:cubicBezTo>
                        <a:pt x="0" y="41"/>
                        <a:pt x="1" y="43"/>
                        <a:pt x="2" y="43"/>
                      </a:cubicBezTo>
                      <a:cubicBezTo>
                        <a:pt x="12" y="49"/>
                        <a:pt x="23" y="52"/>
                        <a:pt x="36" y="52"/>
                      </a:cubicBezTo>
                      <a:cubicBezTo>
                        <a:pt x="48" y="52"/>
                        <a:pt x="59" y="49"/>
                        <a:pt x="69" y="44"/>
                      </a:cubicBezTo>
                      <a:cubicBezTo>
                        <a:pt x="70" y="43"/>
                        <a:pt x="70" y="42"/>
                        <a:pt x="70" y="41"/>
                      </a:cubicBezTo>
                      <a:lnTo>
                        <a:pt x="47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47" name="Freeform 137"/>
                <p:cNvSpPr>
                  <a:spLocks/>
                </p:cNvSpPr>
                <p:nvPr/>
              </p:nvSpPr>
              <p:spPr bwMode="auto">
                <a:xfrm>
                  <a:off x="4103688" y="2484438"/>
                  <a:ext cx="84138" cy="84138"/>
                </a:xfrm>
                <a:custGeom>
                  <a:avLst/>
                  <a:gdLst>
                    <a:gd name="T0" fmla="*/ 27 w 60"/>
                    <a:gd name="T1" fmla="*/ 1 h 61"/>
                    <a:gd name="T2" fmla="*/ 24 w 60"/>
                    <a:gd name="T3" fmla="*/ 1 h 61"/>
                    <a:gd name="T4" fmla="*/ 0 w 60"/>
                    <a:gd name="T5" fmla="*/ 39 h 61"/>
                    <a:gd name="T6" fmla="*/ 1 w 60"/>
                    <a:gd name="T7" fmla="*/ 42 h 61"/>
                    <a:gd name="T8" fmla="*/ 11 w 60"/>
                    <a:gd name="T9" fmla="*/ 58 h 61"/>
                    <a:gd name="T10" fmla="*/ 13 w 60"/>
                    <a:gd name="T11" fmla="*/ 61 h 61"/>
                    <a:gd name="T12" fmla="*/ 58 w 60"/>
                    <a:gd name="T13" fmla="*/ 61 h 61"/>
                    <a:gd name="T14" fmla="*/ 60 w 60"/>
                    <a:gd name="T15" fmla="*/ 58 h 61"/>
                    <a:gd name="T16" fmla="*/ 27 w 60"/>
                    <a:gd name="T17" fmla="*/ 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61">
                      <a:moveTo>
                        <a:pt x="27" y="1"/>
                      </a:moveTo>
                      <a:cubicBezTo>
                        <a:pt x="26" y="0"/>
                        <a:pt x="24" y="0"/>
                        <a:pt x="24" y="1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0"/>
                        <a:pt x="0" y="42"/>
                        <a:pt x="1" y="42"/>
                      </a:cubicBezTo>
                      <a:cubicBezTo>
                        <a:pt x="7" y="46"/>
                        <a:pt x="10" y="52"/>
                        <a:pt x="11" y="58"/>
                      </a:cubicBezTo>
                      <a:cubicBezTo>
                        <a:pt x="11" y="60"/>
                        <a:pt x="12" y="61"/>
                        <a:pt x="13" y="61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59" y="61"/>
                        <a:pt x="60" y="60"/>
                        <a:pt x="60" y="58"/>
                      </a:cubicBezTo>
                      <a:cubicBezTo>
                        <a:pt x="59" y="34"/>
                        <a:pt x="46" y="13"/>
                        <a:pt x="27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48" name="Freeform 138"/>
                <p:cNvSpPr>
                  <a:spLocks noEditPoints="1"/>
                </p:cNvSpPr>
                <p:nvPr/>
              </p:nvSpPr>
              <p:spPr bwMode="auto">
                <a:xfrm>
                  <a:off x="4071938" y="2551113"/>
                  <a:ext cx="34925" cy="34925"/>
                </a:xfrm>
                <a:custGeom>
                  <a:avLst/>
                  <a:gdLst>
                    <a:gd name="T0" fmla="*/ 13 w 25"/>
                    <a:gd name="T1" fmla="*/ 25 h 25"/>
                    <a:gd name="T2" fmla="*/ 25 w 25"/>
                    <a:gd name="T3" fmla="*/ 13 h 25"/>
                    <a:gd name="T4" fmla="*/ 13 w 25"/>
                    <a:gd name="T5" fmla="*/ 0 h 25"/>
                    <a:gd name="T6" fmla="*/ 0 w 25"/>
                    <a:gd name="T7" fmla="*/ 13 h 25"/>
                    <a:gd name="T8" fmla="*/ 13 w 25"/>
                    <a:gd name="T9" fmla="*/ 25 h 25"/>
                    <a:gd name="T10" fmla="*/ 13 w 25"/>
                    <a:gd name="T11" fmla="*/ 5 h 25"/>
                    <a:gd name="T12" fmla="*/ 20 w 25"/>
                    <a:gd name="T13" fmla="*/ 13 h 25"/>
                    <a:gd name="T14" fmla="*/ 13 w 25"/>
                    <a:gd name="T15" fmla="*/ 20 h 25"/>
                    <a:gd name="T16" fmla="*/ 6 w 25"/>
                    <a:gd name="T17" fmla="*/ 13 h 25"/>
                    <a:gd name="T18" fmla="*/ 13 w 25"/>
                    <a:gd name="T19" fmla="*/ 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" h="25">
                      <a:moveTo>
                        <a:pt x="13" y="25"/>
                      </a:moveTo>
                      <a:cubicBezTo>
                        <a:pt x="20" y="25"/>
                        <a:pt x="25" y="20"/>
                        <a:pt x="25" y="13"/>
                      </a:cubicBezTo>
                      <a:cubicBezTo>
                        <a:pt x="25" y="5"/>
                        <a:pt x="20" y="0"/>
                        <a:pt x="13" y="0"/>
                      </a:cubicBezTo>
                      <a:cubicBezTo>
                        <a:pt x="6" y="0"/>
                        <a:pt x="0" y="5"/>
                        <a:pt x="0" y="13"/>
                      </a:cubicBezTo>
                      <a:cubicBezTo>
                        <a:pt x="0" y="20"/>
                        <a:pt x="6" y="25"/>
                        <a:pt x="13" y="25"/>
                      </a:cubicBezTo>
                      <a:moveTo>
                        <a:pt x="13" y="5"/>
                      </a:moveTo>
                      <a:cubicBezTo>
                        <a:pt x="17" y="5"/>
                        <a:pt x="20" y="9"/>
                        <a:pt x="20" y="13"/>
                      </a:cubicBezTo>
                      <a:cubicBezTo>
                        <a:pt x="20" y="16"/>
                        <a:pt x="17" y="20"/>
                        <a:pt x="13" y="20"/>
                      </a:cubicBezTo>
                      <a:cubicBezTo>
                        <a:pt x="9" y="20"/>
                        <a:pt x="6" y="16"/>
                        <a:pt x="6" y="13"/>
                      </a:cubicBezTo>
                      <a:cubicBezTo>
                        <a:pt x="6" y="9"/>
                        <a:pt x="9" y="5"/>
                        <a:pt x="13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</p:grpSp>
          <p:sp>
            <p:nvSpPr>
              <p:cNvPr id="49" name="Freeform 139"/>
              <p:cNvSpPr>
                <a:spLocks noChangeAspect="1"/>
              </p:cNvSpPr>
              <p:nvPr/>
            </p:nvSpPr>
            <p:spPr bwMode="auto">
              <a:xfrm>
                <a:off x="3017246" y="6141156"/>
                <a:ext cx="507065" cy="439042"/>
              </a:xfrm>
              <a:custGeom>
                <a:avLst/>
                <a:gdLst>
                  <a:gd name="T0" fmla="*/ 44 w 188"/>
                  <a:gd name="T1" fmla="*/ 162 h 162"/>
                  <a:gd name="T2" fmla="*/ 47 w 188"/>
                  <a:gd name="T3" fmla="*/ 115 h 162"/>
                  <a:gd name="T4" fmla="*/ 59 w 188"/>
                  <a:gd name="T5" fmla="*/ 88 h 162"/>
                  <a:gd name="T6" fmla="*/ 63 w 188"/>
                  <a:gd name="T7" fmla="*/ 112 h 162"/>
                  <a:gd name="T8" fmla="*/ 76 w 188"/>
                  <a:gd name="T9" fmla="*/ 67 h 162"/>
                  <a:gd name="T10" fmla="*/ 100 w 188"/>
                  <a:gd name="T11" fmla="*/ 162 h 162"/>
                  <a:gd name="T12" fmla="*/ 111 w 188"/>
                  <a:gd name="T13" fmla="*/ 31 h 162"/>
                  <a:gd name="T14" fmla="*/ 107 w 188"/>
                  <a:gd name="T15" fmla="*/ 60 h 162"/>
                  <a:gd name="T16" fmla="*/ 62 w 188"/>
                  <a:gd name="T17" fmla="*/ 0 h 162"/>
                  <a:gd name="T18" fmla="*/ 31 w 188"/>
                  <a:gd name="T19" fmla="*/ 74 h 162"/>
                  <a:gd name="T20" fmla="*/ 25 w 188"/>
                  <a:gd name="T21" fmla="*/ 48 h 162"/>
                  <a:gd name="T22" fmla="*/ 6 w 188"/>
                  <a:gd name="T23" fmla="*/ 100 h 162"/>
                  <a:gd name="T24" fmla="*/ 44 w 188"/>
                  <a:gd name="T25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" h="162">
                    <a:moveTo>
                      <a:pt x="44" y="162"/>
                    </a:moveTo>
                    <a:cubicBezTo>
                      <a:pt x="33" y="140"/>
                      <a:pt x="39" y="127"/>
                      <a:pt x="47" y="115"/>
                    </a:cubicBezTo>
                    <a:cubicBezTo>
                      <a:pt x="56" y="102"/>
                      <a:pt x="59" y="88"/>
                      <a:pt x="59" y="88"/>
                    </a:cubicBezTo>
                    <a:cubicBezTo>
                      <a:pt x="59" y="88"/>
                      <a:pt x="66" y="98"/>
                      <a:pt x="63" y="112"/>
                    </a:cubicBezTo>
                    <a:cubicBezTo>
                      <a:pt x="75" y="98"/>
                      <a:pt x="78" y="76"/>
                      <a:pt x="76" y="67"/>
                    </a:cubicBezTo>
                    <a:cubicBezTo>
                      <a:pt x="105" y="87"/>
                      <a:pt x="117" y="130"/>
                      <a:pt x="100" y="162"/>
                    </a:cubicBezTo>
                    <a:cubicBezTo>
                      <a:pt x="188" y="113"/>
                      <a:pt x="122" y="39"/>
                      <a:pt x="111" y="31"/>
                    </a:cubicBezTo>
                    <a:cubicBezTo>
                      <a:pt x="114" y="39"/>
                      <a:pt x="115" y="53"/>
                      <a:pt x="107" y="60"/>
                    </a:cubicBezTo>
                    <a:cubicBezTo>
                      <a:pt x="94" y="10"/>
                      <a:pt x="62" y="0"/>
                      <a:pt x="62" y="0"/>
                    </a:cubicBezTo>
                    <a:cubicBezTo>
                      <a:pt x="66" y="26"/>
                      <a:pt x="48" y="54"/>
                      <a:pt x="31" y="74"/>
                    </a:cubicBezTo>
                    <a:cubicBezTo>
                      <a:pt x="31" y="64"/>
                      <a:pt x="30" y="57"/>
                      <a:pt x="25" y="48"/>
                    </a:cubicBezTo>
                    <a:cubicBezTo>
                      <a:pt x="24" y="66"/>
                      <a:pt x="9" y="81"/>
                      <a:pt x="6" y="100"/>
                    </a:cubicBezTo>
                    <a:cubicBezTo>
                      <a:pt x="0" y="125"/>
                      <a:pt x="9" y="143"/>
                      <a:pt x="44" y="162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50" name="Freeform 140"/>
              <p:cNvSpPr>
                <a:spLocks noChangeAspect="1"/>
              </p:cNvSpPr>
              <p:nvPr/>
            </p:nvSpPr>
            <p:spPr bwMode="auto">
              <a:xfrm>
                <a:off x="3028027" y="7377263"/>
                <a:ext cx="507065" cy="499255"/>
              </a:xfrm>
              <a:custGeom>
                <a:avLst/>
                <a:gdLst>
                  <a:gd name="T0" fmla="*/ 118 w 148"/>
                  <a:gd name="T1" fmla="*/ 81 h 146"/>
                  <a:gd name="T2" fmla="*/ 112 w 148"/>
                  <a:gd name="T3" fmla="*/ 52 h 146"/>
                  <a:gd name="T4" fmla="*/ 112 w 148"/>
                  <a:gd name="T5" fmla="*/ 52 h 146"/>
                  <a:gd name="T6" fmla="*/ 140 w 148"/>
                  <a:gd name="T7" fmla="*/ 8 h 146"/>
                  <a:gd name="T8" fmla="*/ 95 w 148"/>
                  <a:gd name="T9" fmla="*/ 37 h 146"/>
                  <a:gd name="T10" fmla="*/ 69 w 148"/>
                  <a:gd name="T11" fmla="*/ 33 h 146"/>
                  <a:gd name="T12" fmla="*/ 75 w 148"/>
                  <a:gd name="T13" fmla="*/ 13 h 146"/>
                  <a:gd name="T14" fmla="*/ 51 w 148"/>
                  <a:gd name="T15" fmla="*/ 24 h 146"/>
                  <a:gd name="T16" fmla="*/ 46 w 148"/>
                  <a:gd name="T17" fmla="*/ 29 h 146"/>
                  <a:gd name="T18" fmla="*/ 26 w 148"/>
                  <a:gd name="T19" fmla="*/ 25 h 146"/>
                  <a:gd name="T20" fmla="*/ 11 w 148"/>
                  <a:gd name="T21" fmla="*/ 37 h 146"/>
                  <a:gd name="T22" fmla="*/ 69 w 148"/>
                  <a:gd name="T23" fmla="*/ 64 h 146"/>
                  <a:gd name="T24" fmla="*/ 35 w 148"/>
                  <a:gd name="T25" fmla="*/ 106 h 146"/>
                  <a:gd name="T26" fmla="*/ 32 w 148"/>
                  <a:gd name="T27" fmla="*/ 108 h 146"/>
                  <a:gd name="T28" fmla="*/ 11 w 148"/>
                  <a:gd name="T29" fmla="*/ 100 h 146"/>
                  <a:gd name="T30" fmla="*/ 0 w 148"/>
                  <a:gd name="T31" fmla="*/ 110 h 146"/>
                  <a:gd name="T32" fmla="*/ 23 w 148"/>
                  <a:gd name="T33" fmla="*/ 120 h 146"/>
                  <a:gd name="T34" fmla="*/ 30 w 148"/>
                  <a:gd name="T35" fmla="*/ 127 h 146"/>
                  <a:gd name="T36" fmla="*/ 40 w 148"/>
                  <a:gd name="T37" fmla="*/ 146 h 146"/>
                  <a:gd name="T38" fmla="*/ 50 w 148"/>
                  <a:gd name="T39" fmla="*/ 137 h 146"/>
                  <a:gd name="T40" fmla="*/ 38 w 148"/>
                  <a:gd name="T41" fmla="*/ 115 h 146"/>
                  <a:gd name="T42" fmla="*/ 40 w 148"/>
                  <a:gd name="T43" fmla="*/ 113 h 146"/>
                  <a:gd name="T44" fmla="*/ 85 w 148"/>
                  <a:gd name="T45" fmla="*/ 78 h 146"/>
                  <a:gd name="T46" fmla="*/ 86 w 148"/>
                  <a:gd name="T47" fmla="*/ 79 h 146"/>
                  <a:gd name="T48" fmla="*/ 116 w 148"/>
                  <a:gd name="T49" fmla="*/ 138 h 146"/>
                  <a:gd name="T50" fmla="*/ 126 w 148"/>
                  <a:gd name="T51" fmla="*/ 126 h 146"/>
                  <a:gd name="T52" fmla="*/ 122 w 148"/>
                  <a:gd name="T53" fmla="*/ 104 h 146"/>
                  <a:gd name="T54" fmla="*/ 129 w 148"/>
                  <a:gd name="T55" fmla="*/ 98 h 146"/>
                  <a:gd name="T56" fmla="*/ 139 w 148"/>
                  <a:gd name="T57" fmla="*/ 74 h 146"/>
                  <a:gd name="T58" fmla="*/ 118 w 148"/>
                  <a:gd name="T59" fmla="*/ 8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8" h="146">
                    <a:moveTo>
                      <a:pt x="118" y="81"/>
                    </a:move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52"/>
                      <a:pt x="148" y="16"/>
                      <a:pt x="140" y="8"/>
                    </a:cubicBezTo>
                    <a:cubicBezTo>
                      <a:pt x="132" y="0"/>
                      <a:pt x="95" y="37"/>
                      <a:pt x="95" y="37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75" y="24"/>
                      <a:pt x="78" y="16"/>
                      <a:pt x="75" y="13"/>
                    </a:cubicBezTo>
                    <a:cubicBezTo>
                      <a:pt x="71" y="9"/>
                      <a:pt x="60" y="14"/>
                      <a:pt x="51" y="24"/>
                    </a:cubicBezTo>
                    <a:cubicBezTo>
                      <a:pt x="49" y="25"/>
                      <a:pt x="48" y="27"/>
                      <a:pt x="46" y="29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35" y="106"/>
                      <a:pt x="35" y="106"/>
                      <a:pt x="35" y="106"/>
                    </a:cubicBezTo>
                    <a:cubicBezTo>
                      <a:pt x="34" y="107"/>
                      <a:pt x="33" y="108"/>
                      <a:pt x="32" y="108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23" y="120"/>
                      <a:pt x="23" y="120"/>
                      <a:pt x="23" y="120"/>
                    </a:cubicBezTo>
                    <a:cubicBezTo>
                      <a:pt x="30" y="127"/>
                      <a:pt x="30" y="127"/>
                      <a:pt x="30" y="127"/>
                    </a:cubicBezTo>
                    <a:cubicBezTo>
                      <a:pt x="40" y="146"/>
                      <a:pt x="40" y="146"/>
                      <a:pt x="40" y="146"/>
                    </a:cubicBezTo>
                    <a:cubicBezTo>
                      <a:pt x="50" y="137"/>
                      <a:pt x="50" y="137"/>
                      <a:pt x="50" y="137"/>
                    </a:cubicBezTo>
                    <a:cubicBezTo>
                      <a:pt x="38" y="115"/>
                      <a:pt x="38" y="115"/>
                      <a:pt x="38" y="115"/>
                    </a:cubicBezTo>
                    <a:cubicBezTo>
                      <a:pt x="39" y="114"/>
                      <a:pt x="40" y="114"/>
                      <a:pt x="40" y="113"/>
                    </a:cubicBezTo>
                    <a:cubicBezTo>
                      <a:pt x="85" y="78"/>
                      <a:pt x="85" y="78"/>
                      <a:pt x="85" y="78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2" y="104"/>
                      <a:pt x="122" y="104"/>
                      <a:pt x="122" y="104"/>
                    </a:cubicBezTo>
                    <a:cubicBezTo>
                      <a:pt x="124" y="102"/>
                      <a:pt x="126" y="100"/>
                      <a:pt x="129" y="98"/>
                    </a:cubicBezTo>
                    <a:cubicBezTo>
                      <a:pt x="138" y="88"/>
                      <a:pt x="143" y="77"/>
                      <a:pt x="139" y="74"/>
                    </a:cubicBezTo>
                    <a:cubicBezTo>
                      <a:pt x="136" y="70"/>
                      <a:pt x="126" y="74"/>
                      <a:pt x="118" y="81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grpSp>
            <p:nvGrpSpPr>
              <p:cNvPr id="51" name="Group 50"/>
              <p:cNvGrpSpPr>
                <a:grpSpLocks noChangeAspect="1"/>
              </p:cNvGrpSpPr>
              <p:nvPr/>
            </p:nvGrpSpPr>
            <p:grpSpPr>
              <a:xfrm>
                <a:off x="3028027" y="3985161"/>
                <a:ext cx="507065" cy="507061"/>
                <a:chOff x="3990975" y="2000250"/>
                <a:chExt cx="196850" cy="196850"/>
              </a:xfrm>
              <a:solidFill>
                <a:schemeClr val="tx1"/>
              </a:solidFill>
            </p:grpSpPr>
            <p:sp>
              <p:nvSpPr>
                <p:cNvPr id="52" name="Freeform 141"/>
                <p:cNvSpPr>
                  <a:spLocks noEditPoints="1"/>
                </p:cNvSpPr>
                <p:nvPr/>
              </p:nvSpPr>
              <p:spPr bwMode="auto">
                <a:xfrm>
                  <a:off x="3990975" y="2000250"/>
                  <a:ext cx="196850" cy="196850"/>
                </a:xfrm>
                <a:custGeom>
                  <a:avLst/>
                  <a:gdLst>
                    <a:gd name="T0" fmla="*/ 71 w 141"/>
                    <a:gd name="T1" fmla="*/ 0 h 141"/>
                    <a:gd name="T2" fmla="*/ 0 w 141"/>
                    <a:gd name="T3" fmla="*/ 71 h 141"/>
                    <a:gd name="T4" fmla="*/ 71 w 141"/>
                    <a:gd name="T5" fmla="*/ 141 h 141"/>
                    <a:gd name="T6" fmla="*/ 141 w 141"/>
                    <a:gd name="T7" fmla="*/ 71 h 141"/>
                    <a:gd name="T8" fmla="*/ 71 w 141"/>
                    <a:gd name="T9" fmla="*/ 0 h 141"/>
                    <a:gd name="T10" fmla="*/ 74 w 141"/>
                    <a:gd name="T11" fmla="*/ 129 h 141"/>
                    <a:gd name="T12" fmla="*/ 74 w 141"/>
                    <a:gd name="T13" fmla="*/ 119 h 141"/>
                    <a:gd name="T14" fmla="*/ 71 w 141"/>
                    <a:gd name="T15" fmla="*/ 116 h 141"/>
                    <a:gd name="T16" fmla="*/ 68 w 141"/>
                    <a:gd name="T17" fmla="*/ 119 h 141"/>
                    <a:gd name="T18" fmla="*/ 68 w 141"/>
                    <a:gd name="T19" fmla="*/ 129 h 141"/>
                    <a:gd name="T20" fmla="*/ 12 w 141"/>
                    <a:gd name="T21" fmla="*/ 74 h 141"/>
                    <a:gd name="T22" fmla="*/ 22 w 141"/>
                    <a:gd name="T23" fmla="*/ 74 h 141"/>
                    <a:gd name="T24" fmla="*/ 25 w 141"/>
                    <a:gd name="T25" fmla="*/ 71 h 141"/>
                    <a:gd name="T26" fmla="*/ 22 w 141"/>
                    <a:gd name="T27" fmla="*/ 68 h 141"/>
                    <a:gd name="T28" fmla="*/ 12 w 141"/>
                    <a:gd name="T29" fmla="*/ 68 h 141"/>
                    <a:gd name="T30" fmla="*/ 68 w 141"/>
                    <a:gd name="T31" fmla="*/ 12 h 141"/>
                    <a:gd name="T32" fmla="*/ 68 w 141"/>
                    <a:gd name="T33" fmla="*/ 12 h 141"/>
                    <a:gd name="T34" fmla="*/ 68 w 141"/>
                    <a:gd name="T35" fmla="*/ 23 h 141"/>
                    <a:gd name="T36" fmla="*/ 71 w 141"/>
                    <a:gd name="T37" fmla="*/ 26 h 141"/>
                    <a:gd name="T38" fmla="*/ 74 w 141"/>
                    <a:gd name="T39" fmla="*/ 23 h 141"/>
                    <a:gd name="T40" fmla="*/ 74 w 141"/>
                    <a:gd name="T41" fmla="*/ 12 h 141"/>
                    <a:gd name="T42" fmla="*/ 74 w 141"/>
                    <a:gd name="T43" fmla="*/ 12 h 141"/>
                    <a:gd name="T44" fmla="*/ 129 w 141"/>
                    <a:gd name="T45" fmla="*/ 68 h 141"/>
                    <a:gd name="T46" fmla="*/ 119 w 141"/>
                    <a:gd name="T47" fmla="*/ 68 h 141"/>
                    <a:gd name="T48" fmla="*/ 116 w 141"/>
                    <a:gd name="T49" fmla="*/ 71 h 141"/>
                    <a:gd name="T50" fmla="*/ 119 w 141"/>
                    <a:gd name="T51" fmla="*/ 74 h 141"/>
                    <a:gd name="T52" fmla="*/ 129 w 141"/>
                    <a:gd name="T53" fmla="*/ 74 h 141"/>
                    <a:gd name="T54" fmla="*/ 74 w 141"/>
                    <a:gd name="T55" fmla="*/ 129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1" h="141">
                      <a:moveTo>
                        <a:pt x="71" y="0"/>
                      </a:moveTo>
                      <a:cubicBezTo>
                        <a:pt x="32" y="0"/>
                        <a:pt x="0" y="32"/>
                        <a:pt x="0" y="71"/>
                      </a:cubicBezTo>
                      <a:cubicBezTo>
                        <a:pt x="0" y="110"/>
                        <a:pt x="32" y="141"/>
                        <a:pt x="71" y="141"/>
                      </a:cubicBezTo>
                      <a:cubicBezTo>
                        <a:pt x="110" y="141"/>
                        <a:pt x="141" y="110"/>
                        <a:pt x="141" y="71"/>
                      </a:cubicBezTo>
                      <a:cubicBezTo>
                        <a:pt x="141" y="32"/>
                        <a:pt x="110" y="0"/>
                        <a:pt x="71" y="0"/>
                      </a:cubicBezTo>
                      <a:moveTo>
                        <a:pt x="74" y="129"/>
                      </a:moveTo>
                      <a:cubicBezTo>
                        <a:pt x="74" y="119"/>
                        <a:pt x="74" y="119"/>
                        <a:pt x="74" y="119"/>
                      </a:cubicBezTo>
                      <a:cubicBezTo>
                        <a:pt x="74" y="117"/>
                        <a:pt x="72" y="116"/>
                        <a:pt x="71" y="116"/>
                      </a:cubicBezTo>
                      <a:cubicBezTo>
                        <a:pt x="69" y="116"/>
                        <a:pt x="68" y="117"/>
                        <a:pt x="68" y="119"/>
                      </a:cubicBezTo>
                      <a:cubicBezTo>
                        <a:pt x="68" y="129"/>
                        <a:pt x="68" y="129"/>
                        <a:pt x="68" y="129"/>
                      </a:cubicBezTo>
                      <a:cubicBezTo>
                        <a:pt x="38" y="128"/>
                        <a:pt x="13" y="104"/>
                        <a:pt x="12" y="74"/>
                      </a:cubicBezTo>
                      <a:cubicBezTo>
                        <a:pt x="22" y="74"/>
                        <a:pt x="22" y="74"/>
                        <a:pt x="22" y="74"/>
                      </a:cubicBezTo>
                      <a:cubicBezTo>
                        <a:pt x="24" y="74"/>
                        <a:pt x="25" y="72"/>
                        <a:pt x="25" y="71"/>
                      </a:cubicBezTo>
                      <a:cubicBezTo>
                        <a:pt x="25" y="69"/>
                        <a:pt x="24" y="68"/>
                        <a:pt x="22" y="68"/>
                      </a:cubicBez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3" y="38"/>
                        <a:pt x="38" y="14"/>
                        <a:pt x="68" y="12"/>
                      </a:cubicBezTo>
                      <a:cubicBezTo>
                        <a:pt x="68" y="12"/>
                        <a:pt x="68" y="12"/>
                        <a:pt x="68" y="12"/>
                      </a:cubicBez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25"/>
                        <a:pt x="69" y="26"/>
                        <a:pt x="71" y="26"/>
                      </a:cubicBezTo>
                      <a:cubicBezTo>
                        <a:pt x="72" y="26"/>
                        <a:pt x="74" y="25"/>
                        <a:pt x="74" y="23"/>
                      </a:cubicBezTo>
                      <a:cubicBezTo>
                        <a:pt x="74" y="12"/>
                        <a:pt x="74" y="12"/>
                        <a:pt x="74" y="12"/>
                      </a:cubicBezTo>
                      <a:cubicBezTo>
                        <a:pt x="74" y="12"/>
                        <a:pt x="74" y="12"/>
                        <a:pt x="74" y="12"/>
                      </a:cubicBezTo>
                      <a:cubicBezTo>
                        <a:pt x="104" y="14"/>
                        <a:pt x="128" y="38"/>
                        <a:pt x="129" y="68"/>
                      </a:cubicBezTo>
                      <a:cubicBezTo>
                        <a:pt x="119" y="68"/>
                        <a:pt x="119" y="68"/>
                        <a:pt x="119" y="68"/>
                      </a:cubicBezTo>
                      <a:cubicBezTo>
                        <a:pt x="118" y="68"/>
                        <a:pt x="116" y="69"/>
                        <a:pt x="116" y="71"/>
                      </a:cubicBezTo>
                      <a:cubicBezTo>
                        <a:pt x="116" y="72"/>
                        <a:pt x="118" y="74"/>
                        <a:pt x="119" y="74"/>
                      </a:cubicBezTo>
                      <a:cubicBezTo>
                        <a:pt x="129" y="74"/>
                        <a:pt x="129" y="74"/>
                        <a:pt x="129" y="74"/>
                      </a:cubicBezTo>
                      <a:cubicBezTo>
                        <a:pt x="128" y="104"/>
                        <a:pt x="104" y="128"/>
                        <a:pt x="74" y="12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53" name="Freeform 142"/>
                <p:cNvSpPr>
                  <a:spLocks/>
                </p:cNvSpPr>
                <p:nvPr/>
              </p:nvSpPr>
              <p:spPr bwMode="auto">
                <a:xfrm>
                  <a:off x="4081463" y="2090738"/>
                  <a:ext cx="52388" cy="49213"/>
                </a:xfrm>
                <a:custGeom>
                  <a:avLst/>
                  <a:gdLst>
                    <a:gd name="T0" fmla="*/ 11 w 38"/>
                    <a:gd name="T1" fmla="*/ 8 h 35"/>
                    <a:gd name="T2" fmla="*/ 12 w 38"/>
                    <a:gd name="T3" fmla="*/ 6 h 35"/>
                    <a:gd name="T4" fmla="*/ 6 w 38"/>
                    <a:gd name="T5" fmla="*/ 0 h 35"/>
                    <a:gd name="T6" fmla="*/ 0 w 38"/>
                    <a:gd name="T7" fmla="*/ 6 h 35"/>
                    <a:gd name="T8" fmla="*/ 6 w 38"/>
                    <a:gd name="T9" fmla="*/ 12 h 35"/>
                    <a:gd name="T10" fmla="*/ 7 w 38"/>
                    <a:gd name="T11" fmla="*/ 12 h 35"/>
                    <a:gd name="T12" fmla="*/ 7 w 38"/>
                    <a:gd name="T13" fmla="*/ 12 h 35"/>
                    <a:gd name="T14" fmla="*/ 31 w 38"/>
                    <a:gd name="T15" fmla="*/ 33 h 35"/>
                    <a:gd name="T16" fmla="*/ 38 w 38"/>
                    <a:gd name="T17" fmla="*/ 35 h 35"/>
                    <a:gd name="T18" fmla="*/ 34 w 38"/>
                    <a:gd name="T19" fmla="*/ 28 h 35"/>
                    <a:gd name="T20" fmla="*/ 11 w 38"/>
                    <a:gd name="T21" fmla="*/ 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8" h="35">
                      <a:moveTo>
                        <a:pt x="11" y="8"/>
                      </a:move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3"/>
                        <a:pt x="9" y="0"/>
                        <a:pt x="6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9"/>
                        <a:pt x="2" y="12"/>
                        <a:pt x="6" y="12"/>
                      </a:cubicBezTo>
                      <a:cubicBezTo>
                        <a:pt x="6" y="12"/>
                        <a:pt x="6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31" y="33"/>
                        <a:pt x="31" y="33"/>
                        <a:pt x="31" y="33"/>
                      </a:cubicBezTo>
                      <a:cubicBezTo>
                        <a:pt x="38" y="35"/>
                        <a:pt x="38" y="35"/>
                        <a:pt x="38" y="35"/>
                      </a:cubicBezTo>
                      <a:cubicBezTo>
                        <a:pt x="34" y="28"/>
                        <a:pt x="34" y="28"/>
                        <a:pt x="34" y="28"/>
                      </a:cubicBezTo>
                      <a:lnTo>
                        <a:pt x="11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</p:grpSp>
          <p:grpSp>
            <p:nvGrpSpPr>
              <p:cNvPr id="54" name="Group 53"/>
              <p:cNvGrpSpPr>
                <a:grpSpLocks noChangeAspect="1"/>
              </p:cNvGrpSpPr>
              <p:nvPr/>
            </p:nvGrpSpPr>
            <p:grpSpPr>
              <a:xfrm>
                <a:off x="1137925" y="2501113"/>
                <a:ext cx="507065" cy="973227"/>
                <a:chOff x="3155950" y="1344613"/>
                <a:chExt cx="196850" cy="377825"/>
              </a:xfrm>
              <a:solidFill>
                <a:schemeClr val="tx1"/>
              </a:solidFill>
            </p:grpSpPr>
            <p:sp>
              <p:nvSpPr>
                <p:cNvPr id="55" name="Freeform 143"/>
                <p:cNvSpPr>
                  <a:spLocks noEditPoints="1"/>
                </p:cNvSpPr>
                <p:nvPr/>
              </p:nvSpPr>
              <p:spPr bwMode="auto">
                <a:xfrm>
                  <a:off x="3155950" y="1344613"/>
                  <a:ext cx="196850" cy="266700"/>
                </a:xfrm>
                <a:custGeom>
                  <a:avLst/>
                  <a:gdLst>
                    <a:gd name="T0" fmla="*/ 113 w 141"/>
                    <a:gd name="T1" fmla="*/ 34 h 192"/>
                    <a:gd name="T2" fmla="*/ 76 w 141"/>
                    <a:gd name="T3" fmla="*/ 34 h 192"/>
                    <a:gd name="T4" fmla="*/ 76 w 141"/>
                    <a:gd name="T5" fmla="*/ 6 h 192"/>
                    <a:gd name="T6" fmla="*/ 113 w 141"/>
                    <a:gd name="T7" fmla="*/ 6 h 192"/>
                    <a:gd name="T8" fmla="*/ 113 w 141"/>
                    <a:gd name="T9" fmla="*/ 0 h 192"/>
                    <a:gd name="T10" fmla="*/ 28 w 141"/>
                    <a:gd name="T11" fmla="*/ 0 h 192"/>
                    <a:gd name="T12" fmla="*/ 28 w 141"/>
                    <a:gd name="T13" fmla="*/ 6 h 192"/>
                    <a:gd name="T14" fmla="*/ 65 w 141"/>
                    <a:gd name="T15" fmla="*/ 6 h 192"/>
                    <a:gd name="T16" fmla="*/ 65 w 141"/>
                    <a:gd name="T17" fmla="*/ 34 h 192"/>
                    <a:gd name="T18" fmla="*/ 28 w 141"/>
                    <a:gd name="T19" fmla="*/ 34 h 192"/>
                    <a:gd name="T20" fmla="*/ 0 w 141"/>
                    <a:gd name="T21" fmla="*/ 62 h 192"/>
                    <a:gd name="T22" fmla="*/ 0 w 141"/>
                    <a:gd name="T23" fmla="*/ 165 h 192"/>
                    <a:gd name="T24" fmla="*/ 28 w 141"/>
                    <a:gd name="T25" fmla="*/ 192 h 192"/>
                    <a:gd name="T26" fmla="*/ 113 w 141"/>
                    <a:gd name="T27" fmla="*/ 192 h 192"/>
                    <a:gd name="T28" fmla="*/ 141 w 141"/>
                    <a:gd name="T29" fmla="*/ 165 h 192"/>
                    <a:gd name="T30" fmla="*/ 141 w 141"/>
                    <a:gd name="T31" fmla="*/ 62 h 192"/>
                    <a:gd name="T32" fmla="*/ 113 w 141"/>
                    <a:gd name="T33" fmla="*/ 34 h 192"/>
                    <a:gd name="T34" fmla="*/ 42 w 141"/>
                    <a:gd name="T35" fmla="*/ 52 h 192"/>
                    <a:gd name="T36" fmla="*/ 99 w 141"/>
                    <a:gd name="T37" fmla="*/ 52 h 192"/>
                    <a:gd name="T38" fmla="*/ 123 w 141"/>
                    <a:gd name="T39" fmla="*/ 75 h 192"/>
                    <a:gd name="T40" fmla="*/ 99 w 141"/>
                    <a:gd name="T41" fmla="*/ 99 h 192"/>
                    <a:gd name="T42" fmla="*/ 42 w 141"/>
                    <a:gd name="T43" fmla="*/ 99 h 192"/>
                    <a:gd name="T44" fmla="*/ 18 w 141"/>
                    <a:gd name="T45" fmla="*/ 75 h 192"/>
                    <a:gd name="T46" fmla="*/ 42 w 141"/>
                    <a:gd name="T47" fmla="*/ 52 h 192"/>
                    <a:gd name="T48" fmla="*/ 36 w 141"/>
                    <a:gd name="T49" fmla="*/ 166 h 192"/>
                    <a:gd name="T50" fmla="*/ 25 w 141"/>
                    <a:gd name="T51" fmla="*/ 166 h 192"/>
                    <a:gd name="T52" fmla="*/ 16 w 141"/>
                    <a:gd name="T53" fmla="*/ 156 h 192"/>
                    <a:gd name="T54" fmla="*/ 25 w 141"/>
                    <a:gd name="T55" fmla="*/ 147 h 192"/>
                    <a:gd name="T56" fmla="*/ 36 w 141"/>
                    <a:gd name="T57" fmla="*/ 147 h 192"/>
                    <a:gd name="T58" fmla="*/ 45 w 141"/>
                    <a:gd name="T59" fmla="*/ 156 h 192"/>
                    <a:gd name="T60" fmla="*/ 36 w 141"/>
                    <a:gd name="T61" fmla="*/ 166 h 192"/>
                    <a:gd name="T62" fmla="*/ 115 w 141"/>
                    <a:gd name="T63" fmla="*/ 166 h 192"/>
                    <a:gd name="T64" fmla="*/ 105 w 141"/>
                    <a:gd name="T65" fmla="*/ 166 h 192"/>
                    <a:gd name="T66" fmla="*/ 95 w 141"/>
                    <a:gd name="T67" fmla="*/ 156 h 192"/>
                    <a:gd name="T68" fmla="*/ 105 w 141"/>
                    <a:gd name="T69" fmla="*/ 147 h 192"/>
                    <a:gd name="T70" fmla="*/ 115 w 141"/>
                    <a:gd name="T71" fmla="*/ 147 h 192"/>
                    <a:gd name="T72" fmla="*/ 125 w 141"/>
                    <a:gd name="T73" fmla="*/ 156 h 192"/>
                    <a:gd name="T74" fmla="*/ 115 w 141"/>
                    <a:gd name="T75" fmla="*/ 166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41" h="192">
                      <a:moveTo>
                        <a:pt x="113" y="34"/>
                      </a:moveTo>
                      <a:cubicBezTo>
                        <a:pt x="76" y="34"/>
                        <a:pt x="76" y="34"/>
                        <a:pt x="76" y="34"/>
                      </a:cubicBezTo>
                      <a:cubicBezTo>
                        <a:pt x="76" y="6"/>
                        <a:pt x="76" y="6"/>
                        <a:pt x="76" y="6"/>
                      </a:cubicBezTo>
                      <a:cubicBezTo>
                        <a:pt x="113" y="6"/>
                        <a:pt x="113" y="6"/>
                        <a:pt x="113" y="6"/>
                      </a:cubicBezTo>
                      <a:cubicBezTo>
                        <a:pt x="113" y="0"/>
                        <a:pt x="113" y="0"/>
                        <a:pt x="113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65" y="6"/>
                        <a:pt x="65" y="6"/>
                        <a:pt x="65" y="6"/>
                      </a:cubicBezTo>
                      <a:cubicBezTo>
                        <a:pt x="65" y="34"/>
                        <a:pt x="65" y="34"/>
                        <a:pt x="65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12" y="34"/>
                        <a:pt x="0" y="47"/>
                        <a:pt x="0" y="62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180"/>
                        <a:pt x="12" y="192"/>
                        <a:pt x="28" y="192"/>
                      </a:cubicBezTo>
                      <a:cubicBezTo>
                        <a:pt x="113" y="192"/>
                        <a:pt x="113" y="192"/>
                        <a:pt x="113" y="192"/>
                      </a:cubicBezTo>
                      <a:cubicBezTo>
                        <a:pt x="129" y="192"/>
                        <a:pt x="141" y="180"/>
                        <a:pt x="141" y="165"/>
                      </a:cubicBezTo>
                      <a:cubicBezTo>
                        <a:pt x="141" y="62"/>
                        <a:pt x="141" y="62"/>
                        <a:pt x="141" y="62"/>
                      </a:cubicBezTo>
                      <a:cubicBezTo>
                        <a:pt x="141" y="47"/>
                        <a:pt x="129" y="34"/>
                        <a:pt x="113" y="34"/>
                      </a:cubicBezTo>
                      <a:moveTo>
                        <a:pt x="42" y="52"/>
                      </a:move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112" y="52"/>
                        <a:pt x="123" y="62"/>
                        <a:pt x="123" y="75"/>
                      </a:cubicBezTo>
                      <a:cubicBezTo>
                        <a:pt x="123" y="88"/>
                        <a:pt x="112" y="99"/>
                        <a:pt x="99" y="99"/>
                      </a:cubicBezTo>
                      <a:cubicBezTo>
                        <a:pt x="42" y="99"/>
                        <a:pt x="42" y="99"/>
                        <a:pt x="42" y="99"/>
                      </a:cubicBezTo>
                      <a:cubicBezTo>
                        <a:pt x="29" y="99"/>
                        <a:pt x="18" y="88"/>
                        <a:pt x="18" y="75"/>
                      </a:cubicBezTo>
                      <a:cubicBezTo>
                        <a:pt x="18" y="62"/>
                        <a:pt x="29" y="52"/>
                        <a:pt x="42" y="52"/>
                      </a:cubicBezTo>
                      <a:moveTo>
                        <a:pt x="36" y="166"/>
                      </a:moveTo>
                      <a:cubicBezTo>
                        <a:pt x="25" y="166"/>
                        <a:pt x="25" y="166"/>
                        <a:pt x="25" y="166"/>
                      </a:cubicBezTo>
                      <a:cubicBezTo>
                        <a:pt x="20" y="166"/>
                        <a:pt x="16" y="162"/>
                        <a:pt x="16" y="156"/>
                      </a:cubicBezTo>
                      <a:cubicBezTo>
                        <a:pt x="16" y="151"/>
                        <a:pt x="20" y="147"/>
                        <a:pt x="25" y="147"/>
                      </a:cubicBezTo>
                      <a:cubicBezTo>
                        <a:pt x="36" y="147"/>
                        <a:pt x="36" y="147"/>
                        <a:pt x="36" y="147"/>
                      </a:cubicBezTo>
                      <a:cubicBezTo>
                        <a:pt x="41" y="147"/>
                        <a:pt x="45" y="151"/>
                        <a:pt x="45" y="156"/>
                      </a:cubicBezTo>
                      <a:cubicBezTo>
                        <a:pt x="45" y="162"/>
                        <a:pt x="41" y="166"/>
                        <a:pt x="36" y="166"/>
                      </a:cubicBezTo>
                      <a:moveTo>
                        <a:pt x="115" y="166"/>
                      </a:moveTo>
                      <a:cubicBezTo>
                        <a:pt x="105" y="166"/>
                        <a:pt x="105" y="166"/>
                        <a:pt x="105" y="166"/>
                      </a:cubicBezTo>
                      <a:cubicBezTo>
                        <a:pt x="100" y="166"/>
                        <a:pt x="95" y="162"/>
                        <a:pt x="95" y="156"/>
                      </a:cubicBezTo>
                      <a:cubicBezTo>
                        <a:pt x="95" y="151"/>
                        <a:pt x="100" y="147"/>
                        <a:pt x="105" y="147"/>
                      </a:cubicBezTo>
                      <a:cubicBezTo>
                        <a:pt x="115" y="147"/>
                        <a:pt x="115" y="147"/>
                        <a:pt x="115" y="147"/>
                      </a:cubicBezTo>
                      <a:cubicBezTo>
                        <a:pt x="121" y="147"/>
                        <a:pt x="125" y="151"/>
                        <a:pt x="125" y="156"/>
                      </a:cubicBezTo>
                      <a:cubicBezTo>
                        <a:pt x="125" y="162"/>
                        <a:pt x="121" y="166"/>
                        <a:pt x="115" y="16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56" name="Freeform 144"/>
                <p:cNvSpPr>
                  <a:spLocks/>
                </p:cNvSpPr>
                <p:nvPr/>
              </p:nvSpPr>
              <p:spPr bwMode="auto">
                <a:xfrm>
                  <a:off x="3200400" y="1625600"/>
                  <a:ext cx="109538" cy="96838"/>
                </a:xfrm>
                <a:custGeom>
                  <a:avLst/>
                  <a:gdLst>
                    <a:gd name="T0" fmla="*/ 11 w 69"/>
                    <a:gd name="T1" fmla="*/ 0 h 61"/>
                    <a:gd name="T2" fmla="*/ 0 w 69"/>
                    <a:gd name="T3" fmla="*/ 61 h 61"/>
                    <a:gd name="T4" fmla="*/ 69 w 69"/>
                    <a:gd name="T5" fmla="*/ 61 h 61"/>
                    <a:gd name="T6" fmla="*/ 58 w 69"/>
                    <a:gd name="T7" fmla="*/ 0 h 61"/>
                    <a:gd name="T8" fmla="*/ 11 w 69"/>
                    <a:gd name="T9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61">
                      <a:moveTo>
                        <a:pt x="11" y="0"/>
                      </a:moveTo>
                      <a:lnTo>
                        <a:pt x="0" y="61"/>
                      </a:lnTo>
                      <a:lnTo>
                        <a:pt x="69" y="61"/>
                      </a:lnTo>
                      <a:lnTo>
                        <a:pt x="58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</p:grp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>
                <a:off x="1137920" y="1135650"/>
                <a:ext cx="507065" cy="920053"/>
                <a:chOff x="3155950" y="741362"/>
                <a:chExt cx="196851" cy="357188"/>
              </a:xfrm>
              <a:solidFill>
                <a:schemeClr val="tx1"/>
              </a:solidFill>
            </p:grpSpPr>
            <p:sp>
              <p:nvSpPr>
                <p:cNvPr id="58" name="Freeform 145"/>
                <p:cNvSpPr>
                  <a:spLocks noEditPoints="1"/>
                </p:cNvSpPr>
                <p:nvPr/>
              </p:nvSpPr>
              <p:spPr bwMode="auto">
                <a:xfrm>
                  <a:off x="3155950" y="741362"/>
                  <a:ext cx="76200" cy="357188"/>
                </a:xfrm>
                <a:custGeom>
                  <a:avLst/>
                  <a:gdLst>
                    <a:gd name="T0" fmla="*/ 46 w 54"/>
                    <a:gd name="T1" fmla="*/ 80 h 256"/>
                    <a:gd name="T2" fmla="*/ 48 w 54"/>
                    <a:gd name="T3" fmla="*/ 75 h 256"/>
                    <a:gd name="T4" fmla="*/ 54 w 54"/>
                    <a:gd name="T5" fmla="*/ 51 h 256"/>
                    <a:gd name="T6" fmla="*/ 43 w 54"/>
                    <a:gd name="T7" fmla="*/ 1 h 256"/>
                    <a:gd name="T8" fmla="*/ 42 w 54"/>
                    <a:gd name="T9" fmla="*/ 48 h 256"/>
                    <a:gd name="T10" fmla="*/ 39 w 54"/>
                    <a:gd name="T11" fmla="*/ 52 h 256"/>
                    <a:gd name="T12" fmla="*/ 37 w 54"/>
                    <a:gd name="T13" fmla="*/ 52 h 256"/>
                    <a:gd name="T14" fmla="*/ 34 w 54"/>
                    <a:gd name="T15" fmla="*/ 47 h 256"/>
                    <a:gd name="T16" fmla="*/ 30 w 54"/>
                    <a:gd name="T17" fmla="*/ 0 h 256"/>
                    <a:gd name="T18" fmla="*/ 27 w 54"/>
                    <a:gd name="T19" fmla="*/ 0 h 256"/>
                    <a:gd name="T20" fmla="*/ 22 w 54"/>
                    <a:gd name="T21" fmla="*/ 0 h 256"/>
                    <a:gd name="T22" fmla="*/ 18 w 54"/>
                    <a:gd name="T23" fmla="*/ 48 h 256"/>
                    <a:gd name="T24" fmla="*/ 14 w 54"/>
                    <a:gd name="T25" fmla="*/ 52 h 256"/>
                    <a:gd name="T26" fmla="*/ 13 w 54"/>
                    <a:gd name="T27" fmla="*/ 52 h 256"/>
                    <a:gd name="T28" fmla="*/ 9 w 54"/>
                    <a:gd name="T29" fmla="*/ 47 h 256"/>
                    <a:gd name="T30" fmla="*/ 8 w 54"/>
                    <a:gd name="T31" fmla="*/ 2 h 256"/>
                    <a:gd name="T32" fmla="*/ 0 w 54"/>
                    <a:gd name="T33" fmla="*/ 55 h 256"/>
                    <a:gd name="T34" fmla="*/ 6 w 54"/>
                    <a:gd name="T35" fmla="*/ 78 h 256"/>
                    <a:gd name="T36" fmla="*/ 10 w 54"/>
                    <a:gd name="T37" fmla="*/ 88 h 256"/>
                    <a:gd name="T38" fmla="*/ 14 w 54"/>
                    <a:gd name="T39" fmla="*/ 95 h 256"/>
                    <a:gd name="T40" fmla="*/ 18 w 54"/>
                    <a:gd name="T41" fmla="*/ 104 h 256"/>
                    <a:gd name="T42" fmla="*/ 14 w 54"/>
                    <a:gd name="T43" fmla="*/ 250 h 256"/>
                    <a:gd name="T44" fmla="*/ 25 w 54"/>
                    <a:gd name="T45" fmla="*/ 256 h 256"/>
                    <a:gd name="T46" fmla="*/ 31 w 54"/>
                    <a:gd name="T47" fmla="*/ 256 h 256"/>
                    <a:gd name="T48" fmla="*/ 42 w 54"/>
                    <a:gd name="T49" fmla="*/ 250 h 256"/>
                    <a:gd name="T50" fmla="*/ 38 w 54"/>
                    <a:gd name="T51" fmla="*/ 102 h 256"/>
                    <a:gd name="T52" fmla="*/ 42 w 54"/>
                    <a:gd name="T53" fmla="*/ 91 h 256"/>
                    <a:gd name="T54" fmla="*/ 46 w 54"/>
                    <a:gd name="T55" fmla="*/ 80 h 256"/>
                    <a:gd name="T56" fmla="*/ 27 w 54"/>
                    <a:gd name="T57" fmla="*/ 245 h 256"/>
                    <a:gd name="T58" fmla="*/ 20 w 54"/>
                    <a:gd name="T59" fmla="*/ 239 h 256"/>
                    <a:gd name="T60" fmla="*/ 27 w 54"/>
                    <a:gd name="T61" fmla="*/ 232 h 256"/>
                    <a:gd name="T62" fmla="*/ 34 w 54"/>
                    <a:gd name="T63" fmla="*/ 239 h 256"/>
                    <a:gd name="T64" fmla="*/ 27 w 54"/>
                    <a:gd name="T65" fmla="*/ 245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4" h="256">
                      <a:moveTo>
                        <a:pt x="46" y="80"/>
                      </a:moveTo>
                      <a:cubicBezTo>
                        <a:pt x="48" y="75"/>
                        <a:pt x="48" y="75"/>
                        <a:pt x="48" y="75"/>
                      </a:cubicBezTo>
                      <a:cubicBezTo>
                        <a:pt x="52" y="69"/>
                        <a:pt x="54" y="60"/>
                        <a:pt x="54" y="51"/>
                      </a:cubicBezTo>
                      <a:cubicBezTo>
                        <a:pt x="54" y="15"/>
                        <a:pt x="52" y="4"/>
                        <a:pt x="43" y="1"/>
                      </a:cubicBezTo>
                      <a:cubicBezTo>
                        <a:pt x="42" y="48"/>
                        <a:pt x="42" y="48"/>
                        <a:pt x="42" y="48"/>
                      </a:cubicBezTo>
                      <a:cubicBezTo>
                        <a:pt x="42" y="50"/>
                        <a:pt x="41" y="52"/>
                        <a:pt x="39" y="52"/>
                      </a:cubicBezTo>
                      <a:cubicBezTo>
                        <a:pt x="37" y="52"/>
                        <a:pt x="37" y="52"/>
                        <a:pt x="37" y="52"/>
                      </a:cubicBezTo>
                      <a:cubicBezTo>
                        <a:pt x="35" y="52"/>
                        <a:pt x="34" y="50"/>
                        <a:pt x="34" y="4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9" y="0"/>
                        <a:pt x="28" y="0"/>
                        <a:pt x="27" y="0"/>
                      </a:cubicBezTo>
                      <a:cubicBezTo>
                        <a:pt x="25" y="0"/>
                        <a:pt x="23" y="0"/>
                        <a:pt x="22" y="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8" y="50"/>
                        <a:pt x="16" y="52"/>
                        <a:pt x="14" y="52"/>
                      </a:cubicBez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11" y="52"/>
                        <a:pt x="9" y="50"/>
                        <a:pt x="9" y="47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0" y="7"/>
                        <a:pt x="0" y="20"/>
                        <a:pt x="0" y="55"/>
                      </a:cubicBezTo>
                      <a:cubicBezTo>
                        <a:pt x="0" y="65"/>
                        <a:pt x="2" y="72"/>
                        <a:pt x="6" y="78"/>
                      </a:cubicBezTo>
                      <a:cubicBezTo>
                        <a:pt x="7" y="81"/>
                        <a:pt x="9" y="84"/>
                        <a:pt x="10" y="88"/>
                      </a:cubicBezTo>
                      <a:cubicBezTo>
                        <a:pt x="12" y="90"/>
                        <a:pt x="13" y="93"/>
                        <a:pt x="14" y="95"/>
                      </a:cubicBezTo>
                      <a:cubicBezTo>
                        <a:pt x="15" y="99"/>
                        <a:pt x="17" y="102"/>
                        <a:pt x="18" y="104"/>
                      </a:cubicBezTo>
                      <a:cubicBezTo>
                        <a:pt x="14" y="250"/>
                        <a:pt x="14" y="250"/>
                        <a:pt x="14" y="250"/>
                      </a:cubicBezTo>
                      <a:cubicBezTo>
                        <a:pt x="14" y="253"/>
                        <a:pt x="22" y="256"/>
                        <a:pt x="25" y="256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cubicBezTo>
                        <a:pt x="34" y="256"/>
                        <a:pt x="42" y="253"/>
                        <a:pt x="42" y="250"/>
                      </a:cubicBezTo>
                      <a:cubicBezTo>
                        <a:pt x="38" y="102"/>
                        <a:pt x="38" y="102"/>
                        <a:pt x="38" y="102"/>
                      </a:cubicBezTo>
                      <a:cubicBezTo>
                        <a:pt x="42" y="91"/>
                        <a:pt x="42" y="91"/>
                        <a:pt x="42" y="91"/>
                      </a:cubicBezTo>
                      <a:lnTo>
                        <a:pt x="46" y="80"/>
                      </a:lnTo>
                      <a:close/>
                      <a:moveTo>
                        <a:pt x="27" y="245"/>
                      </a:moveTo>
                      <a:cubicBezTo>
                        <a:pt x="23" y="245"/>
                        <a:pt x="20" y="242"/>
                        <a:pt x="20" y="239"/>
                      </a:cubicBezTo>
                      <a:cubicBezTo>
                        <a:pt x="20" y="235"/>
                        <a:pt x="23" y="232"/>
                        <a:pt x="27" y="232"/>
                      </a:cubicBezTo>
                      <a:cubicBezTo>
                        <a:pt x="31" y="232"/>
                        <a:pt x="34" y="235"/>
                        <a:pt x="34" y="239"/>
                      </a:cubicBezTo>
                      <a:cubicBezTo>
                        <a:pt x="34" y="242"/>
                        <a:pt x="31" y="245"/>
                        <a:pt x="27" y="24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59" name="Freeform 146"/>
                <p:cNvSpPr>
                  <a:spLocks noEditPoints="1"/>
                </p:cNvSpPr>
                <p:nvPr/>
              </p:nvSpPr>
              <p:spPr bwMode="auto">
                <a:xfrm>
                  <a:off x="3262313" y="746125"/>
                  <a:ext cx="90488" cy="352425"/>
                </a:xfrm>
                <a:custGeom>
                  <a:avLst/>
                  <a:gdLst>
                    <a:gd name="T0" fmla="*/ 65 w 65"/>
                    <a:gd name="T1" fmla="*/ 52 h 253"/>
                    <a:gd name="T2" fmla="*/ 33 w 65"/>
                    <a:gd name="T3" fmla="*/ 0 h 253"/>
                    <a:gd name="T4" fmla="*/ 0 w 65"/>
                    <a:gd name="T5" fmla="*/ 52 h 253"/>
                    <a:gd name="T6" fmla="*/ 23 w 65"/>
                    <a:gd name="T7" fmla="*/ 87 h 253"/>
                    <a:gd name="T8" fmla="*/ 19 w 65"/>
                    <a:gd name="T9" fmla="*/ 248 h 253"/>
                    <a:gd name="T10" fmla="*/ 29 w 65"/>
                    <a:gd name="T11" fmla="*/ 253 h 253"/>
                    <a:gd name="T12" fmla="*/ 35 w 65"/>
                    <a:gd name="T13" fmla="*/ 253 h 253"/>
                    <a:gd name="T14" fmla="*/ 46 w 65"/>
                    <a:gd name="T15" fmla="*/ 248 h 253"/>
                    <a:gd name="T16" fmla="*/ 41 w 65"/>
                    <a:gd name="T17" fmla="*/ 87 h 253"/>
                    <a:gd name="T18" fmla="*/ 65 w 65"/>
                    <a:gd name="T19" fmla="*/ 52 h 253"/>
                    <a:gd name="T20" fmla="*/ 33 w 65"/>
                    <a:gd name="T21" fmla="*/ 242 h 253"/>
                    <a:gd name="T22" fmla="*/ 26 w 65"/>
                    <a:gd name="T23" fmla="*/ 236 h 253"/>
                    <a:gd name="T24" fmla="*/ 33 w 65"/>
                    <a:gd name="T25" fmla="*/ 229 h 253"/>
                    <a:gd name="T26" fmla="*/ 39 w 65"/>
                    <a:gd name="T27" fmla="*/ 236 h 253"/>
                    <a:gd name="T28" fmla="*/ 33 w 65"/>
                    <a:gd name="T29" fmla="*/ 242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5" h="253">
                      <a:moveTo>
                        <a:pt x="65" y="52"/>
                      </a:moveTo>
                      <a:cubicBezTo>
                        <a:pt x="65" y="32"/>
                        <a:pt x="53" y="0"/>
                        <a:pt x="33" y="0"/>
                      </a:cubicBezTo>
                      <a:cubicBezTo>
                        <a:pt x="12" y="0"/>
                        <a:pt x="0" y="31"/>
                        <a:pt x="0" y="52"/>
                      </a:cubicBezTo>
                      <a:cubicBezTo>
                        <a:pt x="0" y="69"/>
                        <a:pt x="9" y="83"/>
                        <a:pt x="23" y="87"/>
                      </a:cubicBezTo>
                      <a:cubicBezTo>
                        <a:pt x="19" y="248"/>
                        <a:pt x="19" y="248"/>
                        <a:pt x="19" y="248"/>
                      </a:cubicBezTo>
                      <a:cubicBezTo>
                        <a:pt x="19" y="251"/>
                        <a:pt x="26" y="253"/>
                        <a:pt x="29" y="253"/>
                      </a:cubicBezTo>
                      <a:cubicBezTo>
                        <a:pt x="35" y="253"/>
                        <a:pt x="35" y="253"/>
                        <a:pt x="35" y="253"/>
                      </a:cubicBezTo>
                      <a:cubicBezTo>
                        <a:pt x="38" y="253"/>
                        <a:pt x="46" y="251"/>
                        <a:pt x="46" y="248"/>
                      </a:cubicBezTo>
                      <a:cubicBezTo>
                        <a:pt x="41" y="87"/>
                        <a:pt x="41" y="87"/>
                        <a:pt x="41" y="87"/>
                      </a:cubicBezTo>
                      <a:cubicBezTo>
                        <a:pt x="56" y="83"/>
                        <a:pt x="65" y="69"/>
                        <a:pt x="65" y="52"/>
                      </a:cubicBezTo>
                      <a:moveTo>
                        <a:pt x="33" y="242"/>
                      </a:moveTo>
                      <a:cubicBezTo>
                        <a:pt x="29" y="242"/>
                        <a:pt x="26" y="239"/>
                        <a:pt x="26" y="236"/>
                      </a:cubicBezTo>
                      <a:cubicBezTo>
                        <a:pt x="26" y="232"/>
                        <a:pt x="29" y="229"/>
                        <a:pt x="33" y="229"/>
                      </a:cubicBezTo>
                      <a:cubicBezTo>
                        <a:pt x="36" y="229"/>
                        <a:pt x="39" y="232"/>
                        <a:pt x="39" y="236"/>
                      </a:cubicBezTo>
                      <a:cubicBezTo>
                        <a:pt x="40" y="239"/>
                        <a:pt x="36" y="242"/>
                        <a:pt x="33" y="24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</p:grpSp>
          <p:grpSp>
            <p:nvGrpSpPr>
              <p:cNvPr id="60" name="Group 59"/>
              <p:cNvGrpSpPr>
                <a:grpSpLocks noChangeAspect="1"/>
              </p:cNvGrpSpPr>
              <p:nvPr/>
            </p:nvGrpSpPr>
            <p:grpSpPr>
              <a:xfrm>
                <a:off x="1137925" y="5102684"/>
                <a:ext cx="507065" cy="417099"/>
                <a:chOff x="3155950" y="2493963"/>
                <a:chExt cx="196850" cy="161925"/>
              </a:xfrm>
              <a:solidFill>
                <a:schemeClr val="tx1"/>
              </a:solidFill>
            </p:grpSpPr>
            <p:sp>
              <p:nvSpPr>
                <p:cNvPr id="61" name="Freeform 147"/>
                <p:cNvSpPr>
                  <a:spLocks/>
                </p:cNvSpPr>
                <p:nvPr/>
              </p:nvSpPr>
              <p:spPr bwMode="auto">
                <a:xfrm>
                  <a:off x="3155950" y="2493963"/>
                  <a:ext cx="161925" cy="107950"/>
                </a:xfrm>
                <a:custGeom>
                  <a:avLst/>
                  <a:gdLst>
                    <a:gd name="T0" fmla="*/ 12 w 116"/>
                    <a:gd name="T1" fmla="*/ 78 h 78"/>
                    <a:gd name="T2" fmla="*/ 0 w 116"/>
                    <a:gd name="T3" fmla="*/ 66 h 78"/>
                    <a:gd name="T4" fmla="*/ 0 w 116"/>
                    <a:gd name="T5" fmla="*/ 12 h 78"/>
                    <a:gd name="T6" fmla="*/ 12 w 116"/>
                    <a:gd name="T7" fmla="*/ 0 h 78"/>
                    <a:gd name="T8" fmla="*/ 104 w 116"/>
                    <a:gd name="T9" fmla="*/ 0 h 78"/>
                    <a:gd name="T10" fmla="*/ 116 w 116"/>
                    <a:gd name="T11" fmla="*/ 12 h 78"/>
                    <a:gd name="T12" fmla="*/ 116 w 116"/>
                    <a:gd name="T13" fmla="*/ 20 h 78"/>
                    <a:gd name="T14" fmla="*/ 37 w 116"/>
                    <a:gd name="T15" fmla="*/ 20 h 78"/>
                    <a:gd name="T16" fmla="*/ 20 w 116"/>
                    <a:gd name="T17" fmla="*/ 37 h 78"/>
                    <a:gd name="T18" fmla="*/ 20 w 116"/>
                    <a:gd name="T19" fmla="*/ 78 h 78"/>
                    <a:gd name="T20" fmla="*/ 12 w 116"/>
                    <a:gd name="T21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6" h="78">
                      <a:moveTo>
                        <a:pt x="12" y="78"/>
                      </a:moveTo>
                      <a:cubicBezTo>
                        <a:pt x="5" y="78"/>
                        <a:pt x="0" y="73"/>
                        <a:pt x="0" y="66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6"/>
                        <a:pt x="5" y="0"/>
                        <a:pt x="12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111" y="0"/>
                        <a:pt x="116" y="6"/>
                        <a:pt x="116" y="12"/>
                      </a:cubicBezTo>
                      <a:cubicBezTo>
                        <a:pt x="116" y="20"/>
                        <a:pt x="116" y="20"/>
                        <a:pt x="116" y="20"/>
                      </a:cubicBezTo>
                      <a:cubicBezTo>
                        <a:pt x="37" y="20"/>
                        <a:pt x="37" y="20"/>
                        <a:pt x="37" y="20"/>
                      </a:cubicBezTo>
                      <a:cubicBezTo>
                        <a:pt x="27" y="20"/>
                        <a:pt x="20" y="28"/>
                        <a:pt x="20" y="37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lnTo>
                        <a:pt x="12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62" name="Freeform 148"/>
                <p:cNvSpPr>
                  <a:spLocks/>
                </p:cNvSpPr>
                <p:nvPr/>
              </p:nvSpPr>
              <p:spPr bwMode="auto">
                <a:xfrm>
                  <a:off x="3190875" y="2528888"/>
                  <a:ext cx="161925" cy="127000"/>
                </a:xfrm>
                <a:custGeom>
                  <a:avLst/>
                  <a:gdLst>
                    <a:gd name="T0" fmla="*/ 116 w 116"/>
                    <a:gd name="T1" fmla="*/ 66 h 92"/>
                    <a:gd name="T2" fmla="*/ 104 w 116"/>
                    <a:gd name="T3" fmla="*/ 78 h 92"/>
                    <a:gd name="T4" fmla="*/ 98 w 116"/>
                    <a:gd name="T5" fmla="*/ 78 h 92"/>
                    <a:gd name="T6" fmla="*/ 95 w 116"/>
                    <a:gd name="T7" fmla="*/ 81 h 92"/>
                    <a:gd name="T8" fmla="*/ 95 w 116"/>
                    <a:gd name="T9" fmla="*/ 92 h 92"/>
                    <a:gd name="T10" fmla="*/ 84 w 116"/>
                    <a:gd name="T11" fmla="*/ 79 h 92"/>
                    <a:gd name="T12" fmla="*/ 83 w 116"/>
                    <a:gd name="T13" fmla="*/ 78 h 92"/>
                    <a:gd name="T14" fmla="*/ 12 w 116"/>
                    <a:gd name="T15" fmla="*/ 78 h 92"/>
                    <a:gd name="T16" fmla="*/ 0 w 116"/>
                    <a:gd name="T17" fmla="*/ 66 h 92"/>
                    <a:gd name="T18" fmla="*/ 0 w 116"/>
                    <a:gd name="T19" fmla="*/ 59 h 92"/>
                    <a:gd name="T20" fmla="*/ 0 w 116"/>
                    <a:gd name="T21" fmla="*/ 53 h 92"/>
                    <a:gd name="T22" fmla="*/ 0 w 116"/>
                    <a:gd name="T23" fmla="*/ 12 h 92"/>
                    <a:gd name="T24" fmla="*/ 12 w 116"/>
                    <a:gd name="T25" fmla="*/ 0 h 92"/>
                    <a:gd name="T26" fmla="*/ 91 w 116"/>
                    <a:gd name="T27" fmla="*/ 0 h 92"/>
                    <a:gd name="T28" fmla="*/ 96 w 116"/>
                    <a:gd name="T29" fmla="*/ 0 h 92"/>
                    <a:gd name="T30" fmla="*/ 104 w 116"/>
                    <a:gd name="T31" fmla="*/ 0 h 92"/>
                    <a:gd name="T32" fmla="*/ 116 w 116"/>
                    <a:gd name="T33" fmla="*/ 12 h 92"/>
                    <a:gd name="T34" fmla="*/ 116 w 116"/>
                    <a:gd name="T35" fmla="*/ 6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16" h="92">
                      <a:moveTo>
                        <a:pt x="116" y="66"/>
                      </a:moveTo>
                      <a:cubicBezTo>
                        <a:pt x="116" y="73"/>
                        <a:pt x="110" y="78"/>
                        <a:pt x="104" y="78"/>
                      </a:cubicBezTo>
                      <a:cubicBezTo>
                        <a:pt x="98" y="78"/>
                        <a:pt x="98" y="78"/>
                        <a:pt x="98" y="78"/>
                      </a:cubicBezTo>
                      <a:cubicBezTo>
                        <a:pt x="96" y="78"/>
                        <a:pt x="95" y="79"/>
                        <a:pt x="95" y="81"/>
                      </a:cubicBezTo>
                      <a:cubicBezTo>
                        <a:pt x="95" y="92"/>
                        <a:pt x="95" y="92"/>
                        <a:pt x="95" y="92"/>
                      </a:cubicBezTo>
                      <a:cubicBezTo>
                        <a:pt x="84" y="79"/>
                        <a:pt x="84" y="79"/>
                        <a:pt x="84" y="79"/>
                      </a:cubicBezTo>
                      <a:cubicBezTo>
                        <a:pt x="84" y="79"/>
                        <a:pt x="83" y="78"/>
                        <a:pt x="83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5" y="78"/>
                        <a:pt x="0" y="73"/>
                        <a:pt x="0" y="66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6"/>
                        <a:pt x="5" y="0"/>
                        <a:pt x="1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110" y="0"/>
                        <a:pt x="116" y="6"/>
                        <a:pt x="116" y="12"/>
                      </a:cubicBezTo>
                      <a:lnTo>
                        <a:pt x="116" y="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</p:grpSp>
          <p:sp>
            <p:nvSpPr>
              <p:cNvPr id="63" name="Freeform 149"/>
              <p:cNvSpPr>
                <a:spLocks noChangeAspect="1" noEditPoints="1"/>
              </p:cNvSpPr>
              <p:nvPr/>
            </p:nvSpPr>
            <p:spPr bwMode="auto">
              <a:xfrm>
                <a:off x="1137925" y="6202249"/>
                <a:ext cx="507065" cy="445721"/>
              </a:xfrm>
              <a:custGeom>
                <a:avLst/>
                <a:gdLst>
                  <a:gd name="T0" fmla="*/ 141 w 141"/>
                  <a:gd name="T1" fmla="*/ 18 h 124"/>
                  <a:gd name="T2" fmla="*/ 70 w 141"/>
                  <a:gd name="T3" fmla="*/ 0 h 124"/>
                  <a:gd name="T4" fmla="*/ 0 w 141"/>
                  <a:gd name="T5" fmla="*/ 18 h 124"/>
                  <a:gd name="T6" fmla="*/ 0 w 141"/>
                  <a:gd name="T7" fmla="*/ 19 h 124"/>
                  <a:gd name="T8" fmla="*/ 0 w 141"/>
                  <a:gd name="T9" fmla="*/ 34 h 124"/>
                  <a:gd name="T10" fmla="*/ 1 w 141"/>
                  <a:gd name="T11" fmla="*/ 35 h 124"/>
                  <a:gd name="T12" fmla="*/ 52 w 141"/>
                  <a:gd name="T13" fmla="*/ 67 h 124"/>
                  <a:gd name="T14" fmla="*/ 52 w 141"/>
                  <a:gd name="T15" fmla="*/ 123 h 124"/>
                  <a:gd name="T16" fmla="*/ 53 w 141"/>
                  <a:gd name="T17" fmla="*/ 124 h 124"/>
                  <a:gd name="T18" fmla="*/ 53 w 141"/>
                  <a:gd name="T19" fmla="*/ 124 h 124"/>
                  <a:gd name="T20" fmla="*/ 54 w 141"/>
                  <a:gd name="T21" fmla="*/ 124 h 124"/>
                  <a:gd name="T22" fmla="*/ 88 w 141"/>
                  <a:gd name="T23" fmla="*/ 114 h 124"/>
                  <a:gd name="T24" fmla="*/ 89 w 141"/>
                  <a:gd name="T25" fmla="*/ 112 h 124"/>
                  <a:gd name="T26" fmla="*/ 89 w 141"/>
                  <a:gd name="T27" fmla="*/ 67 h 124"/>
                  <a:gd name="T28" fmla="*/ 140 w 141"/>
                  <a:gd name="T29" fmla="*/ 35 h 124"/>
                  <a:gd name="T30" fmla="*/ 141 w 141"/>
                  <a:gd name="T31" fmla="*/ 34 h 124"/>
                  <a:gd name="T32" fmla="*/ 141 w 141"/>
                  <a:gd name="T33" fmla="*/ 19 h 124"/>
                  <a:gd name="T34" fmla="*/ 141 w 141"/>
                  <a:gd name="T35" fmla="*/ 18 h 124"/>
                  <a:gd name="T36" fmla="*/ 70 w 141"/>
                  <a:gd name="T37" fmla="*/ 8 h 124"/>
                  <a:gd name="T38" fmla="*/ 127 w 141"/>
                  <a:gd name="T39" fmla="*/ 17 h 124"/>
                  <a:gd name="T40" fmla="*/ 125 w 141"/>
                  <a:gd name="T41" fmla="*/ 19 h 124"/>
                  <a:gd name="T42" fmla="*/ 108 w 141"/>
                  <a:gd name="T43" fmla="*/ 23 h 124"/>
                  <a:gd name="T44" fmla="*/ 101 w 141"/>
                  <a:gd name="T45" fmla="*/ 25 h 124"/>
                  <a:gd name="T46" fmla="*/ 70 w 141"/>
                  <a:gd name="T47" fmla="*/ 26 h 124"/>
                  <a:gd name="T48" fmla="*/ 13 w 141"/>
                  <a:gd name="T49" fmla="*/ 17 h 124"/>
                  <a:gd name="T50" fmla="*/ 70 w 141"/>
                  <a:gd name="T51" fmla="*/ 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1" h="124">
                    <a:moveTo>
                      <a:pt x="141" y="18"/>
                    </a:moveTo>
                    <a:cubicBezTo>
                      <a:pt x="139" y="7"/>
                      <a:pt x="104" y="0"/>
                      <a:pt x="70" y="0"/>
                    </a:cubicBezTo>
                    <a:cubicBezTo>
                      <a:pt x="37" y="0"/>
                      <a:pt x="1" y="7"/>
                      <a:pt x="0" y="18"/>
                    </a:cubicBezTo>
                    <a:cubicBezTo>
                      <a:pt x="0" y="18"/>
                      <a:pt x="0" y="19"/>
                      <a:pt x="0" y="19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123"/>
                      <a:pt x="52" y="123"/>
                      <a:pt x="52" y="123"/>
                    </a:cubicBezTo>
                    <a:cubicBezTo>
                      <a:pt x="52" y="123"/>
                      <a:pt x="52" y="124"/>
                      <a:pt x="53" y="124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9" y="114"/>
                      <a:pt x="89" y="113"/>
                      <a:pt x="89" y="112"/>
                    </a:cubicBezTo>
                    <a:cubicBezTo>
                      <a:pt x="89" y="67"/>
                      <a:pt x="89" y="67"/>
                      <a:pt x="89" y="67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1" y="35"/>
                      <a:pt x="141" y="34"/>
                      <a:pt x="141" y="34"/>
                    </a:cubicBezTo>
                    <a:cubicBezTo>
                      <a:pt x="141" y="19"/>
                      <a:pt x="141" y="19"/>
                      <a:pt x="141" y="19"/>
                    </a:cubicBezTo>
                    <a:cubicBezTo>
                      <a:pt x="141" y="19"/>
                      <a:pt x="141" y="18"/>
                      <a:pt x="141" y="18"/>
                    </a:cubicBezTo>
                    <a:moveTo>
                      <a:pt x="70" y="8"/>
                    </a:moveTo>
                    <a:cubicBezTo>
                      <a:pt x="108" y="8"/>
                      <a:pt x="127" y="14"/>
                      <a:pt x="127" y="17"/>
                    </a:cubicBezTo>
                    <a:cubicBezTo>
                      <a:pt x="127" y="17"/>
                      <a:pt x="127" y="18"/>
                      <a:pt x="125" y="19"/>
                    </a:cubicBezTo>
                    <a:cubicBezTo>
                      <a:pt x="119" y="21"/>
                      <a:pt x="114" y="22"/>
                      <a:pt x="108" y="23"/>
                    </a:cubicBezTo>
                    <a:cubicBezTo>
                      <a:pt x="106" y="24"/>
                      <a:pt x="103" y="24"/>
                      <a:pt x="101" y="25"/>
                    </a:cubicBezTo>
                    <a:cubicBezTo>
                      <a:pt x="91" y="26"/>
                      <a:pt x="81" y="26"/>
                      <a:pt x="70" y="26"/>
                    </a:cubicBezTo>
                    <a:cubicBezTo>
                      <a:pt x="32" y="26"/>
                      <a:pt x="13" y="20"/>
                      <a:pt x="13" y="17"/>
                    </a:cubicBezTo>
                    <a:cubicBezTo>
                      <a:pt x="13" y="14"/>
                      <a:pt x="32" y="8"/>
                      <a:pt x="70" y="8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1137925" y="7395229"/>
                <a:ext cx="507065" cy="507061"/>
                <a:chOff x="3155950" y="3506788"/>
                <a:chExt cx="198438" cy="198438"/>
              </a:xfrm>
              <a:solidFill>
                <a:schemeClr val="tx1"/>
              </a:solidFill>
            </p:grpSpPr>
            <p:sp>
              <p:nvSpPr>
                <p:cNvPr id="65" name="Freeform 153"/>
                <p:cNvSpPr>
                  <a:spLocks/>
                </p:cNvSpPr>
                <p:nvPr/>
              </p:nvSpPr>
              <p:spPr bwMode="auto">
                <a:xfrm>
                  <a:off x="3276600" y="3627438"/>
                  <a:ext cx="77788" cy="77788"/>
                </a:xfrm>
                <a:custGeom>
                  <a:avLst/>
                  <a:gdLst>
                    <a:gd name="T0" fmla="*/ 51 w 56"/>
                    <a:gd name="T1" fmla="*/ 32 h 56"/>
                    <a:gd name="T2" fmla="*/ 19 w 56"/>
                    <a:gd name="T3" fmla="*/ 0 h 56"/>
                    <a:gd name="T4" fmla="*/ 0 w 56"/>
                    <a:gd name="T5" fmla="*/ 19 h 56"/>
                    <a:gd name="T6" fmla="*/ 32 w 56"/>
                    <a:gd name="T7" fmla="*/ 51 h 56"/>
                    <a:gd name="T8" fmla="*/ 51 w 56"/>
                    <a:gd name="T9" fmla="*/ 51 h 56"/>
                    <a:gd name="T10" fmla="*/ 51 w 56"/>
                    <a:gd name="T11" fmla="*/ 32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" h="56">
                      <a:moveTo>
                        <a:pt x="51" y="32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4" y="8"/>
                        <a:pt x="8" y="14"/>
                        <a:pt x="0" y="19"/>
                      </a:cubicBezTo>
                      <a:cubicBezTo>
                        <a:pt x="32" y="51"/>
                        <a:pt x="32" y="51"/>
                        <a:pt x="32" y="51"/>
                      </a:cubicBezTo>
                      <a:cubicBezTo>
                        <a:pt x="37" y="56"/>
                        <a:pt x="46" y="56"/>
                        <a:pt x="51" y="51"/>
                      </a:cubicBezTo>
                      <a:cubicBezTo>
                        <a:pt x="56" y="46"/>
                        <a:pt x="56" y="38"/>
                        <a:pt x="51" y="3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66" name="Freeform 154"/>
                <p:cNvSpPr>
                  <a:spLocks noEditPoints="1"/>
                </p:cNvSpPr>
                <p:nvPr/>
              </p:nvSpPr>
              <p:spPr bwMode="auto">
                <a:xfrm>
                  <a:off x="3155950" y="3506788"/>
                  <a:ext cx="147638" cy="147638"/>
                </a:xfrm>
                <a:custGeom>
                  <a:avLst/>
                  <a:gdLst>
                    <a:gd name="T0" fmla="*/ 106 w 106"/>
                    <a:gd name="T1" fmla="*/ 53 h 106"/>
                    <a:gd name="T2" fmla="*/ 53 w 106"/>
                    <a:gd name="T3" fmla="*/ 0 h 106"/>
                    <a:gd name="T4" fmla="*/ 0 w 106"/>
                    <a:gd name="T5" fmla="*/ 53 h 106"/>
                    <a:gd name="T6" fmla="*/ 53 w 106"/>
                    <a:gd name="T7" fmla="*/ 106 h 106"/>
                    <a:gd name="T8" fmla="*/ 106 w 106"/>
                    <a:gd name="T9" fmla="*/ 53 h 106"/>
                    <a:gd name="T10" fmla="*/ 53 w 106"/>
                    <a:gd name="T11" fmla="*/ 92 h 106"/>
                    <a:gd name="T12" fmla="*/ 13 w 106"/>
                    <a:gd name="T13" fmla="*/ 53 h 106"/>
                    <a:gd name="T14" fmla="*/ 53 w 106"/>
                    <a:gd name="T15" fmla="*/ 13 h 106"/>
                    <a:gd name="T16" fmla="*/ 92 w 106"/>
                    <a:gd name="T17" fmla="*/ 53 h 106"/>
                    <a:gd name="T18" fmla="*/ 53 w 106"/>
                    <a:gd name="T19" fmla="*/ 92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" h="106">
                      <a:moveTo>
                        <a:pt x="106" y="53"/>
                      </a:moveTo>
                      <a:cubicBezTo>
                        <a:pt x="106" y="24"/>
                        <a:pt x="82" y="0"/>
                        <a:pt x="53" y="0"/>
                      </a:cubicBezTo>
                      <a:cubicBezTo>
                        <a:pt x="24" y="0"/>
                        <a:pt x="0" y="24"/>
                        <a:pt x="0" y="53"/>
                      </a:cubicBezTo>
                      <a:cubicBezTo>
                        <a:pt x="0" y="82"/>
                        <a:pt x="24" y="106"/>
                        <a:pt x="53" y="106"/>
                      </a:cubicBezTo>
                      <a:cubicBezTo>
                        <a:pt x="82" y="106"/>
                        <a:pt x="106" y="82"/>
                        <a:pt x="106" y="53"/>
                      </a:cubicBezTo>
                      <a:moveTo>
                        <a:pt x="53" y="92"/>
                      </a:moveTo>
                      <a:cubicBezTo>
                        <a:pt x="31" y="92"/>
                        <a:pt x="13" y="75"/>
                        <a:pt x="13" y="53"/>
                      </a:cubicBezTo>
                      <a:cubicBezTo>
                        <a:pt x="13" y="31"/>
                        <a:pt x="31" y="13"/>
                        <a:pt x="53" y="13"/>
                      </a:cubicBezTo>
                      <a:cubicBezTo>
                        <a:pt x="75" y="13"/>
                        <a:pt x="92" y="31"/>
                        <a:pt x="92" y="53"/>
                      </a:cubicBezTo>
                      <a:cubicBezTo>
                        <a:pt x="92" y="75"/>
                        <a:pt x="75" y="92"/>
                        <a:pt x="53" y="9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67" name="Freeform 155"/>
                <p:cNvSpPr>
                  <a:spLocks/>
                </p:cNvSpPr>
                <p:nvPr/>
              </p:nvSpPr>
              <p:spPr bwMode="auto">
                <a:xfrm>
                  <a:off x="3187700" y="3538538"/>
                  <a:ext cx="42863" cy="42863"/>
                </a:xfrm>
                <a:custGeom>
                  <a:avLst/>
                  <a:gdLst>
                    <a:gd name="T0" fmla="*/ 0 w 31"/>
                    <a:gd name="T1" fmla="*/ 31 h 31"/>
                    <a:gd name="T2" fmla="*/ 9 w 31"/>
                    <a:gd name="T3" fmla="*/ 31 h 31"/>
                    <a:gd name="T4" fmla="*/ 31 w 31"/>
                    <a:gd name="T5" fmla="*/ 9 h 31"/>
                    <a:gd name="T6" fmla="*/ 31 w 31"/>
                    <a:gd name="T7" fmla="*/ 0 h 31"/>
                    <a:gd name="T8" fmla="*/ 0 w 31"/>
                    <a:gd name="T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1">
                      <a:moveTo>
                        <a:pt x="0" y="31"/>
                      </a:move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9" y="19"/>
                        <a:pt x="19" y="9"/>
                        <a:pt x="31" y="9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</p:grpSp>
          <p:grpSp>
            <p:nvGrpSpPr>
              <p:cNvPr id="68" name="Group 67"/>
              <p:cNvGrpSpPr>
                <a:grpSpLocks noChangeAspect="1"/>
              </p:cNvGrpSpPr>
              <p:nvPr/>
            </p:nvGrpSpPr>
            <p:grpSpPr>
              <a:xfrm>
                <a:off x="1137925" y="4028278"/>
                <a:ext cx="507065" cy="408917"/>
                <a:chOff x="3155950" y="2019300"/>
                <a:chExt cx="196850" cy="158750"/>
              </a:xfrm>
              <a:solidFill>
                <a:schemeClr val="tx1"/>
              </a:solidFill>
            </p:grpSpPr>
            <p:sp>
              <p:nvSpPr>
                <p:cNvPr id="69" name="Freeform 156"/>
                <p:cNvSpPr>
                  <a:spLocks noEditPoints="1"/>
                </p:cNvSpPr>
                <p:nvPr/>
              </p:nvSpPr>
              <p:spPr bwMode="auto">
                <a:xfrm>
                  <a:off x="3155950" y="2038350"/>
                  <a:ext cx="196850" cy="139700"/>
                </a:xfrm>
                <a:custGeom>
                  <a:avLst/>
                  <a:gdLst>
                    <a:gd name="T0" fmla="*/ 131 w 141"/>
                    <a:gd name="T1" fmla="*/ 0 h 101"/>
                    <a:gd name="T2" fmla="*/ 10 w 141"/>
                    <a:gd name="T3" fmla="*/ 0 h 101"/>
                    <a:gd name="T4" fmla="*/ 0 w 141"/>
                    <a:gd name="T5" fmla="*/ 10 h 101"/>
                    <a:gd name="T6" fmla="*/ 0 w 141"/>
                    <a:gd name="T7" fmla="*/ 91 h 101"/>
                    <a:gd name="T8" fmla="*/ 10 w 141"/>
                    <a:gd name="T9" fmla="*/ 101 h 101"/>
                    <a:gd name="T10" fmla="*/ 131 w 141"/>
                    <a:gd name="T11" fmla="*/ 101 h 101"/>
                    <a:gd name="T12" fmla="*/ 141 w 141"/>
                    <a:gd name="T13" fmla="*/ 91 h 101"/>
                    <a:gd name="T14" fmla="*/ 141 w 141"/>
                    <a:gd name="T15" fmla="*/ 10 h 101"/>
                    <a:gd name="T16" fmla="*/ 131 w 141"/>
                    <a:gd name="T17" fmla="*/ 0 h 101"/>
                    <a:gd name="T18" fmla="*/ 51 w 141"/>
                    <a:gd name="T19" fmla="*/ 89 h 101"/>
                    <a:gd name="T20" fmla="*/ 13 w 141"/>
                    <a:gd name="T21" fmla="*/ 51 h 101"/>
                    <a:gd name="T22" fmla="*/ 51 w 141"/>
                    <a:gd name="T23" fmla="*/ 13 h 101"/>
                    <a:gd name="T24" fmla="*/ 89 w 141"/>
                    <a:gd name="T25" fmla="*/ 51 h 101"/>
                    <a:gd name="T26" fmla="*/ 51 w 141"/>
                    <a:gd name="T27" fmla="*/ 89 h 101"/>
                    <a:gd name="T28" fmla="*/ 126 w 141"/>
                    <a:gd name="T29" fmla="*/ 22 h 101"/>
                    <a:gd name="T30" fmla="*/ 113 w 141"/>
                    <a:gd name="T31" fmla="*/ 22 h 101"/>
                    <a:gd name="T32" fmla="*/ 107 w 141"/>
                    <a:gd name="T33" fmla="*/ 15 h 101"/>
                    <a:gd name="T34" fmla="*/ 113 w 141"/>
                    <a:gd name="T35" fmla="*/ 9 h 101"/>
                    <a:gd name="T36" fmla="*/ 126 w 141"/>
                    <a:gd name="T37" fmla="*/ 9 h 101"/>
                    <a:gd name="T38" fmla="*/ 132 w 141"/>
                    <a:gd name="T39" fmla="*/ 15 h 101"/>
                    <a:gd name="T40" fmla="*/ 126 w 141"/>
                    <a:gd name="T41" fmla="*/ 2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1" h="101">
                      <a:moveTo>
                        <a:pt x="131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96"/>
                        <a:pt x="5" y="101"/>
                        <a:pt x="10" y="101"/>
                      </a:cubicBezTo>
                      <a:cubicBezTo>
                        <a:pt x="131" y="101"/>
                        <a:pt x="131" y="101"/>
                        <a:pt x="131" y="101"/>
                      </a:cubicBezTo>
                      <a:cubicBezTo>
                        <a:pt x="136" y="101"/>
                        <a:pt x="141" y="96"/>
                        <a:pt x="141" y="91"/>
                      </a:cubicBezTo>
                      <a:cubicBezTo>
                        <a:pt x="141" y="10"/>
                        <a:pt x="141" y="10"/>
                        <a:pt x="141" y="10"/>
                      </a:cubicBezTo>
                      <a:cubicBezTo>
                        <a:pt x="141" y="5"/>
                        <a:pt x="136" y="0"/>
                        <a:pt x="131" y="0"/>
                      </a:cubicBezTo>
                      <a:moveTo>
                        <a:pt x="51" y="89"/>
                      </a:moveTo>
                      <a:cubicBezTo>
                        <a:pt x="30" y="89"/>
                        <a:pt x="13" y="72"/>
                        <a:pt x="13" y="51"/>
                      </a:cubicBezTo>
                      <a:cubicBezTo>
                        <a:pt x="13" y="30"/>
                        <a:pt x="30" y="13"/>
                        <a:pt x="51" y="13"/>
                      </a:cubicBezTo>
                      <a:cubicBezTo>
                        <a:pt x="72" y="13"/>
                        <a:pt x="89" y="30"/>
                        <a:pt x="89" y="51"/>
                      </a:cubicBezTo>
                      <a:cubicBezTo>
                        <a:pt x="89" y="72"/>
                        <a:pt x="72" y="89"/>
                        <a:pt x="51" y="89"/>
                      </a:cubicBezTo>
                      <a:moveTo>
                        <a:pt x="126" y="22"/>
                      </a:moveTo>
                      <a:cubicBezTo>
                        <a:pt x="113" y="22"/>
                        <a:pt x="113" y="22"/>
                        <a:pt x="113" y="22"/>
                      </a:cubicBezTo>
                      <a:cubicBezTo>
                        <a:pt x="110" y="22"/>
                        <a:pt x="107" y="19"/>
                        <a:pt x="107" y="15"/>
                      </a:cubicBezTo>
                      <a:cubicBezTo>
                        <a:pt x="107" y="11"/>
                        <a:pt x="110" y="9"/>
                        <a:pt x="113" y="9"/>
                      </a:cubicBezTo>
                      <a:cubicBezTo>
                        <a:pt x="126" y="9"/>
                        <a:pt x="126" y="9"/>
                        <a:pt x="126" y="9"/>
                      </a:cubicBezTo>
                      <a:cubicBezTo>
                        <a:pt x="129" y="9"/>
                        <a:pt x="132" y="11"/>
                        <a:pt x="132" y="15"/>
                      </a:cubicBezTo>
                      <a:cubicBezTo>
                        <a:pt x="132" y="19"/>
                        <a:pt x="129" y="22"/>
                        <a:pt x="126" y="2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70" name="Rectangle 157"/>
                <p:cNvSpPr>
                  <a:spLocks noChangeArrowheads="1"/>
                </p:cNvSpPr>
                <p:nvPr/>
              </p:nvSpPr>
              <p:spPr bwMode="auto">
                <a:xfrm>
                  <a:off x="3176588" y="2019300"/>
                  <a:ext cx="39688" cy="14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  <p:sp>
              <p:nvSpPr>
                <p:cNvPr id="71" name="Oval 158"/>
                <p:cNvSpPr>
                  <a:spLocks noChangeArrowheads="1"/>
                </p:cNvSpPr>
                <p:nvPr/>
              </p:nvSpPr>
              <p:spPr bwMode="auto">
                <a:xfrm>
                  <a:off x="3201988" y="2082800"/>
                  <a:ext cx="50800" cy="508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368" dirty="0"/>
                </a:p>
              </p:txBody>
            </p:sp>
          </p:grpSp>
          <p:sp>
            <p:nvSpPr>
              <p:cNvPr id="72" name="Freeform 5"/>
              <p:cNvSpPr>
                <a:spLocks noChangeAspect="1" noEditPoints="1"/>
              </p:cNvSpPr>
              <p:nvPr/>
            </p:nvSpPr>
            <p:spPr bwMode="auto">
              <a:xfrm>
                <a:off x="5223757" y="4147404"/>
                <a:ext cx="627376" cy="752144"/>
              </a:xfrm>
              <a:custGeom>
                <a:avLst/>
                <a:gdLst>
                  <a:gd name="T0" fmla="*/ 167 w 167"/>
                  <a:gd name="T1" fmla="*/ 137 h 199"/>
                  <a:gd name="T2" fmla="*/ 105 w 167"/>
                  <a:gd name="T3" fmla="*/ 199 h 199"/>
                  <a:gd name="T4" fmla="*/ 43 w 167"/>
                  <a:gd name="T5" fmla="*/ 137 h 199"/>
                  <a:gd name="T6" fmla="*/ 63 w 167"/>
                  <a:gd name="T7" fmla="*/ 92 h 199"/>
                  <a:gd name="T8" fmla="*/ 63 w 167"/>
                  <a:gd name="T9" fmla="*/ 43 h 199"/>
                  <a:gd name="T10" fmla="*/ 43 w 167"/>
                  <a:gd name="T11" fmla="*/ 23 h 199"/>
                  <a:gd name="T12" fmla="*/ 23 w 167"/>
                  <a:gd name="T13" fmla="*/ 43 h 199"/>
                  <a:gd name="T14" fmla="*/ 23 w 167"/>
                  <a:gd name="T15" fmla="*/ 73 h 199"/>
                  <a:gd name="T16" fmla="*/ 0 w 167"/>
                  <a:gd name="T17" fmla="*/ 73 h 199"/>
                  <a:gd name="T18" fmla="*/ 0 w 167"/>
                  <a:gd name="T19" fmla="*/ 43 h 199"/>
                  <a:gd name="T20" fmla="*/ 43 w 167"/>
                  <a:gd name="T21" fmla="*/ 0 h 199"/>
                  <a:gd name="T22" fmla="*/ 86 w 167"/>
                  <a:gd name="T23" fmla="*/ 43 h 199"/>
                  <a:gd name="T24" fmla="*/ 86 w 167"/>
                  <a:gd name="T25" fmla="*/ 78 h 199"/>
                  <a:gd name="T26" fmla="*/ 105 w 167"/>
                  <a:gd name="T27" fmla="*/ 75 h 199"/>
                  <a:gd name="T28" fmla="*/ 167 w 167"/>
                  <a:gd name="T29" fmla="*/ 137 h 199"/>
                  <a:gd name="T30" fmla="*/ 81 w 167"/>
                  <a:gd name="T31" fmla="*/ 130 h 199"/>
                  <a:gd name="T32" fmla="*/ 61 w 167"/>
                  <a:gd name="T33" fmla="*/ 130 h 199"/>
                  <a:gd name="T34" fmla="*/ 58 w 167"/>
                  <a:gd name="T35" fmla="*/ 137 h 199"/>
                  <a:gd name="T36" fmla="*/ 61 w 167"/>
                  <a:gd name="T37" fmla="*/ 144 h 199"/>
                  <a:gd name="T38" fmla="*/ 81 w 167"/>
                  <a:gd name="T39" fmla="*/ 144 h 199"/>
                  <a:gd name="T40" fmla="*/ 81 w 167"/>
                  <a:gd name="T41" fmla="*/ 130 h 199"/>
                  <a:gd name="T42" fmla="*/ 93 w 167"/>
                  <a:gd name="T43" fmla="*/ 115 h 199"/>
                  <a:gd name="T44" fmla="*/ 79 w 167"/>
                  <a:gd name="T45" fmla="*/ 101 h 199"/>
                  <a:gd name="T46" fmla="*/ 72 w 167"/>
                  <a:gd name="T47" fmla="*/ 103 h 199"/>
                  <a:gd name="T48" fmla="*/ 69 w 167"/>
                  <a:gd name="T49" fmla="*/ 110 h 199"/>
                  <a:gd name="T50" fmla="*/ 83 w 167"/>
                  <a:gd name="T51" fmla="*/ 125 h 199"/>
                  <a:gd name="T52" fmla="*/ 93 w 167"/>
                  <a:gd name="T53" fmla="*/ 115 h 199"/>
                  <a:gd name="T54" fmla="*/ 83 w 167"/>
                  <a:gd name="T55" fmla="*/ 149 h 199"/>
                  <a:gd name="T56" fmla="*/ 69 w 167"/>
                  <a:gd name="T57" fmla="*/ 163 h 199"/>
                  <a:gd name="T58" fmla="*/ 72 w 167"/>
                  <a:gd name="T59" fmla="*/ 170 h 199"/>
                  <a:gd name="T60" fmla="*/ 79 w 167"/>
                  <a:gd name="T61" fmla="*/ 173 h 199"/>
                  <a:gd name="T62" fmla="*/ 93 w 167"/>
                  <a:gd name="T63" fmla="*/ 159 h 199"/>
                  <a:gd name="T64" fmla="*/ 83 w 167"/>
                  <a:gd name="T65" fmla="*/ 149 h 199"/>
                  <a:gd name="T66" fmla="*/ 112 w 167"/>
                  <a:gd name="T67" fmla="*/ 112 h 199"/>
                  <a:gd name="T68" fmla="*/ 112 w 167"/>
                  <a:gd name="T69" fmla="*/ 93 h 199"/>
                  <a:gd name="T70" fmla="*/ 105 w 167"/>
                  <a:gd name="T71" fmla="*/ 90 h 199"/>
                  <a:gd name="T72" fmla="*/ 98 w 167"/>
                  <a:gd name="T73" fmla="*/ 93 h 199"/>
                  <a:gd name="T74" fmla="*/ 98 w 167"/>
                  <a:gd name="T75" fmla="*/ 112 h 199"/>
                  <a:gd name="T76" fmla="*/ 112 w 167"/>
                  <a:gd name="T77" fmla="*/ 112 h 199"/>
                  <a:gd name="T78" fmla="*/ 98 w 167"/>
                  <a:gd name="T79" fmla="*/ 161 h 199"/>
                  <a:gd name="T80" fmla="*/ 98 w 167"/>
                  <a:gd name="T81" fmla="*/ 181 h 199"/>
                  <a:gd name="T82" fmla="*/ 105 w 167"/>
                  <a:gd name="T83" fmla="*/ 184 h 199"/>
                  <a:gd name="T84" fmla="*/ 112 w 167"/>
                  <a:gd name="T85" fmla="*/ 181 h 199"/>
                  <a:gd name="T86" fmla="*/ 112 w 167"/>
                  <a:gd name="T87" fmla="*/ 161 h 199"/>
                  <a:gd name="T88" fmla="*/ 98 w 167"/>
                  <a:gd name="T89" fmla="*/ 161 h 199"/>
                  <a:gd name="T90" fmla="*/ 127 w 167"/>
                  <a:gd name="T91" fmla="*/ 125 h 199"/>
                  <a:gd name="T92" fmla="*/ 141 w 167"/>
                  <a:gd name="T93" fmla="*/ 110 h 199"/>
                  <a:gd name="T94" fmla="*/ 139 w 167"/>
                  <a:gd name="T95" fmla="*/ 104 h 199"/>
                  <a:gd name="T96" fmla="*/ 131 w 167"/>
                  <a:gd name="T97" fmla="*/ 101 h 199"/>
                  <a:gd name="T98" fmla="*/ 117 w 167"/>
                  <a:gd name="T99" fmla="*/ 115 h 199"/>
                  <a:gd name="T100" fmla="*/ 127 w 167"/>
                  <a:gd name="T101" fmla="*/ 125 h 199"/>
                  <a:gd name="T102" fmla="*/ 117 w 167"/>
                  <a:gd name="T103" fmla="*/ 159 h 199"/>
                  <a:gd name="T104" fmla="*/ 131 w 167"/>
                  <a:gd name="T105" fmla="*/ 173 h 199"/>
                  <a:gd name="T106" fmla="*/ 139 w 167"/>
                  <a:gd name="T107" fmla="*/ 170 h 199"/>
                  <a:gd name="T108" fmla="*/ 141 w 167"/>
                  <a:gd name="T109" fmla="*/ 163 h 199"/>
                  <a:gd name="T110" fmla="*/ 127 w 167"/>
                  <a:gd name="T111" fmla="*/ 149 h 199"/>
                  <a:gd name="T112" fmla="*/ 117 w 167"/>
                  <a:gd name="T113" fmla="*/ 159 h 199"/>
                  <a:gd name="T114" fmla="*/ 129 w 167"/>
                  <a:gd name="T115" fmla="*/ 144 h 199"/>
                  <a:gd name="T116" fmla="*/ 149 w 167"/>
                  <a:gd name="T117" fmla="*/ 144 h 199"/>
                  <a:gd name="T118" fmla="*/ 152 w 167"/>
                  <a:gd name="T119" fmla="*/ 137 h 199"/>
                  <a:gd name="T120" fmla="*/ 149 w 167"/>
                  <a:gd name="T121" fmla="*/ 130 h 199"/>
                  <a:gd name="T122" fmla="*/ 129 w 167"/>
                  <a:gd name="T123" fmla="*/ 130 h 199"/>
                  <a:gd name="T124" fmla="*/ 129 w 167"/>
                  <a:gd name="T125" fmla="*/ 14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7" h="199">
                    <a:moveTo>
                      <a:pt x="167" y="137"/>
                    </a:moveTo>
                    <a:cubicBezTo>
                      <a:pt x="167" y="171"/>
                      <a:pt x="140" y="199"/>
                      <a:pt x="105" y="199"/>
                    </a:cubicBezTo>
                    <a:cubicBezTo>
                      <a:pt x="71" y="199"/>
                      <a:pt x="43" y="171"/>
                      <a:pt x="43" y="137"/>
                    </a:cubicBezTo>
                    <a:cubicBezTo>
                      <a:pt x="43" y="119"/>
                      <a:pt x="51" y="103"/>
                      <a:pt x="63" y="92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32"/>
                      <a:pt x="54" y="23"/>
                      <a:pt x="43" y="23"/>
                    </a:cubicBezTo>
                    <a:cubicBezTo>
                      <a:pt x="32" y="23"/>
                      <a:pt x="23" y="32"/>
                      <a:pt x="23" y="43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92" y="76"/>
                      <a:pt x="99" y="75"/>
                      <a:pt x="105" y="75"/>
                    </a:cubicBezTo>
                    <a:cubicBezTo>
                      <a:pt x="140" y="75"/>
                      <a:pt x="167" y="103"/>
                      <a:pt x="167" y="137"/>
                    </a:cubicBezTo>
                    <a:close/>
                    <a:moveTo>
                      <a:pt x="81" y="130"/>
                    </a:moveTo>
                    <a:cubicBezTo>
                      <a:pt x="61" y="130"/>
                      <a:pt x="61" y="130"/>
                      <a:pt x="61" y="130"/>
                    </a:cubicBezTo>
                    <a:cubicBezTo>
                      <a:pt x="58" y="137"/>
                      <a:pt x="58" y="137"/>
                      <a:pt x="58" y="137"/>
                    </a:cubicBezTo>
                    <a:cubicBezTo>
                      <a:pt x="61" y="144"/>
                      <a:pt x="61" y="144"/>
                      <a:pt x="61" y="144"/>
                    </a:cubicBezTo>
                    <a:cubicBezTo>
                      <a:pt x="81" y="144"/>
                      <a:pt x="81" y="144"/>
                      <a:pt x="81" y="144"/>
                    </a:cubicBezTo>
                    <a:lnTo>
                      <a:pt x="81" y="130"/>
                    </a:lnTo>
                    <a:close/>
                    <a:moveTo>
                      <a:pt x="93" y="115"/>
                    </a:moveTo>
                    <a:cubicBezTo>
                      <a:pt x="79" y="101"/>
                      <a:pt x="79" y="101"/>
                      <a:pt x="79" y="101"/>
                    </a:cubicBezTo>
                    <a:cubicBezTo>
                      <a:pt x="72" y="103"/>
                      <a:pt x="72" y="103"/>
                      <a:pt x="72" y="103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83" y="125"/>
                      <a:pt x="83" y="125"/>
                      <a:pt x="83" y="125"/>
                    </a:cubicBezTo>
                    <a:lnTo>
                      <a:pt x="93" y="115"/>
                    </a:lnTo>
                    <a:close/>
                    <a:moveTo>
                      <a:pt x="83" y="149"/>
                    </a:moveTo>
                    <a:cubicBezTo>
                      <a:pt x="69" y="163"/>
                      <a:pt x="69" y="163"/>
                      <a:pt x="69" y="163"/>
                    </a:cubicBezTo>
                    <a:cubicBezTo>
                      <a:pt x="72" y="170"/>
                      <a:pt x="72" y="170"/>
                      <a:pt x="72" y="170"/>
                    </a:cubicBezTo>
                    <a:cubicBezTo>
                      <a:pt x="79" y="173"/>
                      <a:pt x="79" y="173"/>
                      <a:pt x="79" y="173"/>
                    </a:cubicBezTo>
                    <a:cubicBezTo>
                      <a:pt x="93" y="159"/>
                      <a:pt x="93" y="159"/>
                      <a:pt x="93" y="159"/>
                    </a:cubicBezTo>
                    <a:lnTo>
                      <a:pt x="83" y="149"/>
                    </a:lnTo>
                    <a:close/>
                    <a:moveTo>
                      <a:pt x="112" y="112"/>
                    </a:moveTo>
                    <a:cubicBezTo>
                      <a:pt x="112" y="93"/>
                      <a:pt x="112" y="93"/>
                      <a:pt x="112" y="93"/>
                    </a:cubicBezTo>
                    <a:cubicBezTo>
                      <a:pt x="105" y="90"/>
                      <a:pt x="105" y="90"/>
                      <a:pt x="105" y="90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112" y="112"/>
                    </a:lnTo>
                    <a:close/>
                    <a:moveTo>
                      <a:pt x="98" y="161"/>
                    </a:moveTo>
                    <a:cubicBezTo>
                      <a:pt x="98" y="181"/>
                      <a:pt x="98" y="181"/>
                      <a:pt x="98" y="181"/>
                    </a:cubicBezTo>
                    <a:cubicBezTo>
                      <a:pt x="105" y="184"/>
                      <a:pt x="105" y="184"/>
                      <a:pt x="105" y="184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2" y="161"/>
                      <a:pt x="112" y="161"/>
                      <a:pt x="112" y="161"/>
                    </a:cubicBezTo>
                    <a:lnTo>
                      <a:pt x="98" y="161"/>
                    </a:lnTo>
                    <a:close/>
                    <a:moveTo>
                      <a:pt x="127" y="125"/>
                    </a:moveTo>
                    <a:cubicBezTo>
                      <a:pt x="141" y="110"/>
                      <a:pt x="141" y="110"/>
                      <a:pt x="141" y="110"/>
                    </a:cubicBezTo>
                    <a:cubicBezTo>
                      <a:pt x="139" y="104"/>
                      <a:pt x="139" y="104"/>
                      <a:pt x="139" y="104"/>
                    </a:cubicBezTo>
                    <a:cubicBezTo>
                      <a:pt x="131" y="101"/>
                      <a:pt x="131" y="101"/>
                      <a:pt x="131" y="101"/>
                    </a:cubicBezTo>
                    <a:cubicBezTo>
                      <a:pt x="117" y="115"/>
                      <a:pt x="117" y="115"/>
                      <a:pt x="117" y="115"/>
                    </a:cubicBezTo>
                    <a:lnTo>
                      <a:pt x="127" y="125"/>
                    </a:lnTo>
                    <a:close/>
                    <a:moveTo>
                      <a:pt x="117" y="159"/>
                    </a:moveTo>
                    <a:cubicBezTo>
                      <a:pt x="131" y="173"/>
                      <a:pt x="131" y="173"/>
                      <a:pt x="131" y="173"/>
                    </a:cubicBezTo>
                    <a:cubicBezTo>
                      <a:pt x="139" y="170"/>
                      <a:pt x="139" y="170"/>
                      <a:pt x="139" y="170"/>
                    </a:cubicBezTo>
                    <a:cubicBezTo>
                      <a:pt x="141" y="163"/>
                      <a:pt x="141" y="163"/>
                      <a:pt x="141" y="163"/>
                    </a:cubicBezTo>
                    <a:cubicBezTo>
                      <a:pt x="127" y="149"/>
                      <a:pt x="127" y="149"/>
                      <a:pt x="127" y="149"/>
                    </a:cubicBezTo>
                    <a:lnTo>
                      <a:pt x="117" y="159"/>
                    </a:lnTo>
                    <a:close/>
                    <a:moveTo>
                      <a:pt x="129" y="144"/>
                    </a:moveTo>
                    <a:cubicBezTo>
                      <a:pt x="149" y="144"/>
                      <a:pt x="149" y="144"/>
                      <a:pt x="149" y="144"/>
                    </a:cubicBezTo>
                    <a:cubicBezTo>
                      <a:pt x="152" y="137"/>
                      <a:pt x="152" y="137"/>
                      <a:pt x="152" y="137"/>
                    </a:cubicBezTo>
                    <a:cubicBezTo>
                      <a:pt x="149" y="130"/>
                      <a:pt x="149" y="130"/>
                      <a:pt x="149" y="130"/>
                    </a:cubicBezTo>
                    <a:cubicBezTo>
                      <a:pt x="129" y="130"/>
                      <a:pt x="129" y="130"/>
                      <a:pt x="129" y="130"/>
                    </a:cubicBezTo>
                    <a:lnTo>
                      <a:pt x="129" y="14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73" name="Freeform 6"/>
              <p:cNvSpPr>
                <a:spLocks noChangeAspect="1" noEditPoints="1"/>
              </p:cNvSpPr>
              <p:nvPr/>
            </p:nvSpPr>
            <p:spPr bwMode="auto">
              <a:xfrm>
                <a:off x="5185625" y="3111410"/>
                <a:ext cx="703630" cy="707083"/>
              </a:xfrm>
              <a:custGeom>
                <a:avLst/>
                <a:gdLst>
                  <a:gd name="T0" fmla="*/ 93 w 187"/>
                  <a:gd name="T1" fmla="*/ 187 h 187"/>
                  <a:gd name="T2" fmla="*/ 93 w 187"/>
                  <a:gd name="T3" fmla="*/ 0 h 187"/>
                  <a:gd name="T4" fmla="*/ 48 w 187"/>
                  <a:gd name="T5" fmla="*/ 117 h 187"/>
                  <a:gd name="T6" fmla="*/ 47 w 187"/>
                  <a:gd name="T7" fmla="*/ 78 h 187"/>
                  <a:gd name="T8" fmla="*/ 17 w 187"/>
                  <a:gd name="T9" fmla="*/ 93 h 187"/>
                  <a:gd name="T10" fmla="*/ 48 w 187"/>
                  <a:gd name="T11" fmla="*/ 117 h 187"/>
                  <a:gd name="T12" fmla="*/ 50 w 187"/>
                  <a:gd name="T13" fmla="*/ 129 h 187"/>
                  <a:gd name="T14" fmla="*/ 39 w 187"/>
                  <a:gd name="T15" fmla="*/ 147 h 187"/>
                  <a:gd name="T16" fmla="*/ 24 w 187"/>
                  <a:gd name="T17" fmla="*/ 61 h 187"/>
                  <a:gd name="T18" fmla="*/ 66 w 187"/>
                  <a:gd name="T19" fmla="*/ 23 h 187"/>
                  <a:gd name="T20" fmla="*/ 24 w 187"/>
                  <a:gd name="T21" fmla="*/ 61 h 187"/>
                  <a:gd name="T22" fmla="*/ 88 w 187"/>
                  <a:gd name="T23" fmla="*/ 122 h 187"/>
                  <a:gd name="T24" fmla="*/ 57 w 187"/>
                  <a:gd name="T25" fmla="*/ 79 h 187"/>
                  <a:gd name="T26" fmla="*/ 58 w 187"/>
                  <a:gd name="T27" fmla="*/ 119 h 187"/>
                  <a:gd name="T28" fmla="*/ 88 w 187"/>
                  <a:gd name="T29" fmla="*/ 71 h 187"/>
                  <a:gd name="T30" fmla="*/ 87 w 187"/>
                  <a:gd name="T31" fmla="*/ 18 h 187"/>
                  <a:gd name="T32" fmla="*/ 88 w 187"/>
                  <a:gd name="T33" fmla="*/ 169 h 187"/>
                  <a:gd name="T34" fmla="*/ 61 w 187"/>
                  <a:gd name="T35" fmla="*/ 130 h 187"/>
                  <a:gd name="T36" fmla="*/ 88 w 187"/>
                  <a:gd name="T37" fmla="*/ 169 h 187"/>
                  <a:gd name="T38" fmla="*/ 98 w 187"/>
                  <a:gd name="T39" fmla="*/ 71 h 187"/>
                  <a:gd name="T40" fmla="*/ 106 w 187"/>
                  <a:gd name="T41" fmla="*/ 22 h 187"/>
                  <a:gd name="T42" fmla="*/ 128 w 187"/>
                  <a:gd name="T43" fmla="*/ 119 h 187"/>
                  <a:gd name="T44" fmla="*/ 129 w 187"/>
                  <a:gd name="T45" fmla="*/ 80 h 187"/>
                  <a:gd name="T46" fmla="*/ 98 w 187"/>
                  <a:gd name="T47" fmla="*/ 122 h 187"/>
                  <a:gd name="T48" fmla="*/ 125 w 187"/>
                  <a:gd name="T49" fmla="*/ 130 h 187"/>
                  <a:gd name="T50" fmla="*/ 98 w 187"/>
                  <a:gd name="T51" fmla="*/ 169 h 187"/>
                  <a:gd name="T52" fmla="*/ 121 w 187"/>
                  <a:gd name="T53" fmla="*/ 23 h 187"/>
                  <a:gd name="T54" fmla="*/ 162 w 187"/>
                  <a:gd name="T55" fmla="*/ 61 h 187"/>
                  <a:gd name="T56" fmla="*/ 164 w 187"/>
                  <a:gd name="T57" fmla="*/ 120 h 187"/>
                  <a:gd name="T58" fmla="*/ 122 w 187"/>
                  <a:gd name="T59" fmla="*/ 163 h 187"/>
                  <a:gd name="T60" fmla="*/ 164 w 187"/>
                  <a:gd name="T61" fmla="*/ 120 h 187"/>
                  <a:gd name="T62" fmla="*/ 138 w 187"/>
                  <a:gd name="T63" fmla="*/ 117 h 187"/>
                  <a:gd name="T64" fmla="*/ 166 w 187"/>
                  <a:gd name="T65" fmla="*/ 71 h 187"/>
                  <a:gd name="T66" fmla="*/ 140 w 187"/>
                  <a:gd name="T67" fmla="*/ 9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7" h="187">
                    <a:moveTo>
                      <a:pt x="187" y="93"/>
                    </a:moveTo>
                    <a:cubicBezTo>
                      <a:pt x="187" y="145"/>
                      <a:pt x="145" y="187"/>
                      <a:pt x="93" y="187"/>
                    </a:cubicBezTo>
                    <a:cubicBezTo>
                      <a:pt x="41" y="187"/>
                      <a:pt x="0" y="14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145" y="0"/>
                      <a:pt x="187" y="42"/>
                      <a:pt x="187" y="93"/>
                    </a:cubicBezTo>
                    <a:close/>
                    <a:moveTo>
                      <a:pt x="48" y="117"/>
                    </a:moveTo>
                    <a:cubicBezTo>
                      <a:pt x="47" y="110"/>
                      <a:pt x="46" y="102"/>
                      <a:pt x="46" y="94"/>
                    </a:cubicBezTo>
                    <a:cubicBezTo>
                      <a:pt x="46" y="88"/>
                      <a:pt x="47" y="84"/>
                      <a:pt x="47" y="78"/>
                    </a:cubicBezTo>
                    <a:cubicBezTo>
                      <a:pt x="34" y="76"/>
                      <a:pt x="26" y="74"/>
                      <a:pt x="20" y="71"/>
                    </a:cubicBezTo>
                    <a:cubicBezTo>
                      <a:pt x="18" y="78"/>
                      <a:pt x="17" y="86"/>
                      <a:pt x="17" y="93"/>
                    </a:cubicBezTo>
                    <a:cubicBezTo>
                      <a:pt x="17" y="97"/>
                      <a:pt x="17" y="101"/>
                      <a:pt x="18" y="104"/>
                    </a:cubicBezTo>
                    <a:cubicBezTo>
                      <a:pt x="21" y="108"/>
                      <a:pt x="31" y="114"/>
                      <a:pt x="48" y="117"/>
                    </a:cubicBezTo>
                    <a:close/>
                    <a:moveTo>
                      <a:pt x="64" y="163"/>
                    </a:moveTo>
                    <a:cubicBezTo>
                      <a:pt x="57" y="154"/>
                      <a:pt x="53" y="142"/>
                      <a:pt x="50" y="129"/>
                    </a:cubicBezTo>
                    <a:cubicBezTo>
                      <a:pt x="39" y="126"/>
                      <a:pt x="28" y="123"/>
                      <a:pt x="21" y="119"/>
                    </a:cubicBezTo>
                    <a:cubicBezTo>
                      <a:pt x="26" y="130"/>
                      <a:pt x="31" y="139"/>
                      <a:pt x="39" y="147"/>
                    </a:cubicBezTo>
                    <a:cubicBezTo>
                      <a:pt x="46" y="155"/>
                      <a:pt x="55" y="160"/>
                      <a:pt x="64" y="163"/>
                    </a:cubicBezTo>
                    <a:close/>
                    <a:moveTo>
                      <a:pt x="24" y="61"/>
                    </a:moveTo>
                    <a:cubicBezTo>
                      <a:pt x="27" y="63"/>
                      <a:pt x="31" y="63"/>
                      <a:pt x="48" y="68"/>
                    </a:cubicBezTo>
                    <a:cubicBezTo>
                      <a:pt x="52" y="50"/>
                      <a:pt x="57" y="34"/>
                      <a:pt x="66" y="23"/>
                    </a:cubicBezTo>
                    <a:cubicBezTo>
                      <a:pt x="56" y="27"/>
                      <a:pt x="47" y="32"/>
                      <a:pt x="39" y="40"/>
                    </a:cubicBezTo>
                    <a:cubicBezTo>
                      <a:pt x="33" y="46"/>
                      <a:pt x="28" y="53"/>
                      <a:pt x="24" y="61"/>
                    </a:cubicBezTo>
                    <a:close/>
                    <a:moveTo>
                      <a:pt x="58" y="119"/>
                    </a:moveTo>
                    <a:cubicBezTo>
                      <a:pt x="68" y="121"/>
                      <a:pt x="78" y="122"/>
                      <a:pt x="88" y="122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77" y="81"/>
                      <a:pt x="67" y="80"/>
                      <a:pt x="57" y="79"/>
                    </a:cubicBezTo>
                    <a:cubicBezTo>
                      <a:pt x="57" y="85"/>
                      <a:pt x="57" y="89"/>
                      <a:pt x="57" y="94"/>
                    </a:cubicBezTo>
                    <a:cubicBezTo>
                      <a:pt x="57" y="102"/>
                      <a:pt x="57" y="111"/>
                      <a:pt x="58" y="119"/>
                    </a:cubicBezTo>
                    <a:close/>
                    <a:moveTo>
                      <a:pt x="58" y="70"/>
                    </a:moveTo>
                    <a:cubicBezTo>
                      <a:pt x="68" y="70"/>
                      <a:pt x="78" y="71"/>
                      <a:pt x="88" y="71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7" y="18"/>
                      <a:pt x="87" y="18"/>
                    </a:cubicBezTo>
                    <a:cubicBezTo>
                      <a:pt x="74" y="23"/>
                      <a:pt x="63" y="43"/>
                      <a:pt x="58" y="70"/>
                    </a:cubicBezTo>
                    <a:close/>
                    <a:moveTo>
                      <a:pt x="88" y="169"/>
                    </a:moveTo>
                    <a:cubicBezTo>
                      <a:pt x="88" y="132"/>
                      <a:pt x="88" y="132"/>
                      <a:pt x="88" y="132"/>
                    </a:cubicBezTo>
                    <a:cubicBezTo>
                      <a:pt x="79" y="132"/>
                      <a:pt x="70" y="131"/>
                      <a:pt x="61" y="130"/>
                    </a:cubicBezTo>
                    <a:cubicBezTo>
                      <a:pt x="63" y="138"/>
                      <a:pt x="65" y="144"/>
                      <a:pt x="69" y="150"/>
                    </a:cubicBezTo>
                    <a:cubicBezTo>
                      <a:pt x="73" y="161"/>
                      <a:pt x="80" y="169"/>
                      <a:pt x="88" y="169"/>
                    </a:cubicBezTo>
                    <a:close/>
                    <a:moveTo>
                      <a:pt x="98" y="18"/>
                    </a:moveTo>
                    <a:cubicBezTo>
                      <a:pt x="98" y="71"/>
                      <a:pt x="98" y="71"/>
                      <a:pt x="98" y="71"/>
                    </a:cubicBezTo>
                    <a:cubicBezTo>
                      <a:pt x="109" y="71"/>
                      <a:pt x="118" y="70"/>
                      <a:pt x="128" y="70"/>
                    </a:cubicBezTo>
                    <a:cubicBezTo>
                      <a:pt x="124" y="49"/>
                      <a:pt x="116" y="31"/>
                      <a:pt x="106" y="22"/>
                    </a:cubicBezTo>
                    <a:cubicBezTo>
                      <a:pt x="103" y="20"/>
                      <a:pt x="101" y="18"/>
                      <a:pt x="98" y="18"/>
                    </a:cubicBezTo>
                    <a:close/>
                    <a:moveTo>
                      <a:pt x="128" y="119"/>
                    </a:moveTo>
                    <a:cubicBezTo>
                      <a:pt x="129" y="112"/>
                      <a:pt x="129" y="103"/>
                      <a:pt x="129" y="94"/>
                    </a:cubicBezTo>
                    <a:cubicBezTo>
                      <a:pt x="129" y="89"/>
                      <a:pt x="129" y="85"/>
                      <a:pt x="129" y="80"/>
                    </a:cubicBezTo>
                    <a:cubicBezTo>
                      <a:pt x="119" y="80"/>
                      <a:pt x="109" y="81"/>
                      <a:pt x="98" y="81"/>
                    </a:cubicBezTo>
                    <a:cubicBezTo>
                      <a:pt x="98" y="122"/>
                      <a:pt x="98" y="122"/>
                      <a:pt x="98" y="122"/>
                    </a:cubicBezTo>
                    <a:cubicBezTo>
                      <a:pt x="109" y="122"/>
                      <a:pt x="118" y="121"/>
                      <a:pt x="128" y="119"/>
                    </a:cubicBezTo>
                    <a:close/>
                    <a:moveTo>
                      <a:pt x="125" y="130"/>
                    </a:moveTo>
                    <a:cubicBezTo>
                      <a:pt x="116" y="131"/>
                      <a:pt x="107" y="132"/>
                      <a:pt x="98" y="132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113" y="169"/>
                      <a:pt x="122" y="143"/>
                      <a:pt x="125" y="130"/>
                    </a:cubicBezTo>
                    <a:close/>
                    <a:moveTo>
                      <a:pt x="121" y="23"/>
                    </a:moveTo>
                    <a:cubicBezTo>
                      <a:pt x="129" y="34"/>
                      <a:pt x="135" y="50"/>
                      <a:pt x="138" y="68"/>
                    </a:cubicBezTo>
                    <a:cubicBezTo>
                      <a:pt x="153" y="66"/>
                      <a:pt x="160" y="63"/>
                      <a:pt x="162" y="61"/>
                    </a:cubicBezTo>
                    <a:cubicBezTo>
                      <a:pt x="154" y="43"/>
                      <a:pt x="139" y="29"/>
                      <a:pt x="121" y="23"/>
                    </a:cubicBezTo>
                    <a:close/>
                    <a:moveTo>
                      <a:pt x="164" y="120"/>
                    </a:moveTo>
                    <a:cubicBezTo>
                      <a:pt x="157" y="124"/>
                      <a:pt x="147" y="127"/>
                      <a:pt x="136" y="129"/>
                    </a:cubicBezTo>
                    <a:cubicBezTo>
                      <a:pt x="133" y="143"/>
                      <a:pt x="129" y="154"/>
                      <a:pt x="122" y="163"/>
                    </a:cubicBezTo>
                    <a:cubicBezTo>
                      <a:pt x="131" y="160"/>
                      <a:pt x="140" y="155"/>
                      <a:pt x="147" y="147"/>
                    </a:cubicBezTo>
                    <a:cubicBezTo>
                      <a:pt x="155" y="140"/>
                      <a:pt x="160" y="130"/>
                      <a:pt x="164" y="120"/>
                    </a:cubicBezTo>
                    <a:close/>
                    <a:moveTo>
                      <a:pt x="140" y="94"/>
                    </a:moveTo>
                    <a:cubicBezTo>
                      <a:pt x="140" y="102"/>
                      <a:pt x="139" y="110"/>
                      <a:pt x="138" y="117"/>
                    </a:cubicBezTo>
                    <a:cubicBezTo>
                      <a:pt x="168" y="112"/>
                      <a:pt x="169" y="106"/>
                      <a:pt x="169" y="93"/>
                    </a:cubicBezTo>
                    <a:cubicBezTo>
                      <a:pt x="169" y="86"/>
                      <a:pt x="168" y="78"/>
                      <a:pt x="166" y="71"/>
                    </a:cubicBezTo>
                    <a:cubicBezTo>
                      <a:pt x="160" y="74"/>
                      <a:pt x="151" y="77"/>
                      <a:pt x="139" y="78"/>
                    </a:cubicBezTo>
                    <a:cubicBezTo>
                      <a:pt x="140" y="84"/>
                      <a:pt x="140" y="88"/>
                      <a:pt x="140" y="9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74" name="Freeform 7"/>
              <p:cNvSpPr>
                <a:spLocks noChangeAspect="1" noEditPoints="1"/>
              </p:cNvSpPr>
              <p:nvPr/>
            </p:nvSpPr>
            <p:spPr bwMode="auto">
              <a:xfrm>
                <a:off x="6560201" y="4214993"/>
                <a:ext cx="616974" cy="616965"/>
              </a:xfrm>
              <a:custGeom>
                <a:avLst/>
                <a:gdLst>
                  <a:gd name="T0" fmla="*/ 26 w 164"/>
                  <a:gd name="T1" fmla="*/ 60 h 163"/>
                  <a:gd name="T2" fmla="*/ 81 w 164"/>
                  <a:gd name="T3" fmla="*/ 5 h 163"/>
                  <a:gd name="T4" fmla="*/ 119 w 164"/>
                  <a:gd name="T5" fmla="*/ 5 h 163"/>
                  <a:gd name="T6" fmla="*/ 71 w 164"/>
                  <a:gd name="T7" fmla="*/ 52 h 163"/>
                  <a:gd name="T8" fmla="*/ 37 w 164"/>
                  <a:gd name="T9" fmla="*/ 70 h 163"/>
                  <a:gd name="T10" fmla="*/ 29 w 164"/>
                  <a:gd name="T11" fmla="*/ 111 h 163"/>
                  <a:gd name="T12" fmla="*/ 52 w 164"/>
                  <a:gd name="T13" fmla="*/ 134 h 163"/>
                  <a:gd name="T14" fmla="*/ 92 w 164"/>
                  <a:gd name="T15" fmla="*/ 126 h 163"/>
                  <a:gd name="T16" fmla="*/ 110 w 164"/>
                  <a:gd name="T17" fmla="*/ 91 h 163"/>
                  <a:gd name="T18" fmla="*/ 158 w 164"/>
                  <a:gd name="T19" fmla="*/ 43 h 163"/>
                  <a:gd name="T20" fmla="*/ 158 w 164"/>
                  <a:gd name="T21" fmla="*/ 82 h 163"/>
                  <a:gd name="T22" fmla="*/ 103 w 164"/>
                  <a:gd name="T23" fmla="*/ 137 h 163"/>
                  <a:gd name="T24" fmla="*/ 1 w 164"/>
                  <a:gd name="T25" fmla="*/ 163 h 163"/>
                  <a:gd name="T26" fmla="*/ 0 w 164"/>
                  <a:gd name="T27" fmla="*/ 162 h 163"/>
                  <a:gd name="T28" fmla="*/ 26 w 164"/>
                  <a:gd name="T29" fmla="*/ 60 h 163"/>
                  <a:gd name="T30" fmla="*/ 84 w 164"/>
                  <a:gd name="T31" fmla="*/ 65 h 163"/>
                  <a:gd name="T32" fmla="*/ 136 w 164"/>
                  <a:gd name="T33" fmla="*/ 13 h 163"/>
                  <a:gd name="T34" fmla="*/ 144 w 164"/>
                  <a:gd name="T35" fmla="*/ 19 h 163"/>
                  <a:gd name="T36" fmla="*/ 150 w 164"/>
                  <a:gd name="T37" fmla="*/ 27 h 163"/>
                  <a:gd name="T38" fmla="*/ 98 w 164"/>
                  <a:gd name="T39" fmla="*/ 79 h 163"/>
                  <a:gd name="T40" fmla="*/ 71 w 164"/>
                  <a:gd name="T41" fmla="*/ 93 h 163"/>
                  <a:gd name="T42" fmla="*/ 70 w 164"/>
                  <a:gd name="T43" fmla="*/ 92 h 163"/>
                  <a:gd name="T44" fmla="*/ 84 w 164"/>
                  <a:gd name="T45" fmla="*/ 6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4" h="163">
                    <a:moveTo>
                      <a:pt x="26" y="60"/>
                    </a:move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99" y="0"/>
                      <a:pt x="119" y="5"/>
                    </a:cubicBezTo>
                    <a:cubicBezTo>
                      <a:pt x="71" y="52"/>
                      <a:pt x="71" y="52"/>
                      <a:pt x="71" y="52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29" y="111"/>
                      <a:pt x="29" y="111"/>
                      <a:pt x="29" y="111"/>
                    </a:cubicBezTo>
                    <a:cubicBezTo>
                      <a:pt x="39" y="121"/>
                      <a:pt x="44" y="126"/>
                      <a:pt x="52" y="134"/>
                    </a:cubicBezTo>
                    <a:cubicBezTo>
                      <a:pt x="92" y="126"/>
                      <a:pt x="92" y="126"/>
                      <a:pt x="92" y="126"/>
                    </a:cubicBezTo>
                    <a:cubicBezTo>
                      <a:pt x="110" y="91"/>
                      <a:pt x="110" y="91"/>
                      <a:pt x="110" y="91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64" y="64"/>
                      <a:pt x="158" y="82"/>
                      <a:pt x="158" y="82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" y="163"/>
                      <a:pt x="1" y="163"/>
                      <a:pt x="1" y="163"/>
                    </a:cubicBezTo>
                    <a:cubicBezTo>
                      <a:pt x="0" y="162"/>
                      <a:pt x="0" y="162"/>
                      <a:pt x="0" y="162"/>
                    </a:cubicBezTo>
                    <a:lnTo>
                      <a:pt x="26" y="60"/>
                    </a:lnTo>
                    <a:close/>
                    <a:moveTo>
                      <a:pt x="84" y="65"/>
                    </a:moveTo>
                    <a:cubicBezTo>
                      <a:pt x="136" y="13"/>
                      <a:pt x="136" y="13"/>
                      <a:pt x="136" y="13"/>
                    </a:cubicBezTo>
                    <a:cubicBezTo>
                      <a:pt x="139" y="15"/>
                      <a:pt x="141" y="16"/>
                      <a:pt x="144" y="19"/>
                    </a:cubicBezTo>
                    <a:cubicBezTo>
                      <a:pt x="147" y="22"/>
                      <a:pt x="148" y="24"/>
                      <a:pt x="150" y="27"/>
                    </a:cubicBezTo>
                    <a:cubicBezTo>
                      <a:pt x="98" y="79"/>
                      <a:pt x="98" y="79"/>
                      <a:pt x="98" y="79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0" y="92"/>
                      <a:pt x="70" y="92"/>
                      <a:pt x="70" y="92"/>
                    </a:cubicBezTo>
                    <a:lnTo>
                      <a:pt x="84" y="6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75" name="Freeform 8"/>
              <p:cNvSpPr>
                <a:spLocks noChangeAspect="1" noEditPoints="1"/>
              </p:cNvSpPr>
              <p:nvPr/>
            </p:nvSpPr>
            <p:spPr bwMode="auto">
              <a:xfrm>
                <a:off x="7722542" y="4161268"/>
                <a:ext cx="734821" cy="724416"/>
              </a:xfrm>
              <a:custGeom>
                <a:avLst/>
                <a:gdLst>
                  <a:gd name="T0" fmla="*/ 50 w 195"/>
                  <a:gd name="T1" fmla="*/ 181 h 192"/>
                  <a:gd name="T2" fmla="*/ 1 w 195"/>
                  <a:gd name="T3" fmla="*/ 192 h 192"/>
                  <a:gd name="T4" fmla="*/ 0 w 195"/>
                  <a:gd name="T5" fmla="*/ 192 h 192"/>
                  <a:gd name="T6" fmla="*/ 13 w 195"/>
                  <a:gd name="T7" fmla="*/ 143 h 192"/>
                  <a:gd name="T8" fmla="*/ 127 w 195"/>
                  <a:gd name="T9" fmla="*/ 30 h 192"/>
                  <a:gd name="T10" fmla="*/ 140 w 195"/>
                  <a:gd name="T11" fmla="*/ 30 h 192"/>
                  <a:gd name="T12" fmla="*/ 20 w 195"/>
                  <a:gd name="T13" fmla="*/ 150 h 192"/>
                  <a:gd name="T14" fmla="*/ 17 w 195"/>
                  <a:gd name="T15" fmla="*/ 163 h 192"/>
                  <a:gd name="T16" fmla="*/ 30 w 195"/>
                  <a:gd name="T17" fmla="*/ 177 h 192"/>
                  <a:gd name="T18" fmla="*/ 43 w 195"/>
                  <a:gd name="T19" fmla="*/ 173 h 192"/>
                  <a:gd name="T20" fmla="*/ 49 w 195"/>
                  <a:gd name="T21" fmla="*/ 168 h 192"/>
                  <a:gd name="T22" fmla="*/ 50 w 195"/>
                  <a:gd name="T23" fmla="*/ 155 h 192"/>
                  <a:gd name="T24" fmla="*/ 41 w 195"/>
                  <a:gd name="T25" fmla="*/ 146 h 192"/>
                  <a:gd name="T26" fmla="*/ 151 w 195"/>
                  <a:gd name="T27" fmla="*/ 35 h 192"/>
                  <a:gd name="T28" fmla="*/ 154 w 195"/>
                  <a:gd name="T29" fmla="*/ 39 h 192"/>
                  <a:gd name="T30" fmla="*/ 163 w 195"/>
                  <a:gd name="T31" fmla="*/ 67 h 192"/>
                  <a:gd name="T32" fmla="*/ 50 w 195"/>
                  <a:gd name="T33" fmla="*/ 181 h 192"/>
                  <a:gd name="T34" fmla="*/ 183 w 195"/>
                  <a:gd name="T35" fmla="*/ 48 h 192"/>
                  <a:gd name="T36" fmla="*/ 172 w 195"/>
                  <a:gd name="T37" fmla="*/ 58 h 192"/>
                  <a:gd name="T38" fmla="*/ 164 w 195"/>
                  <a:gd name="T39" fmla="*/ 30 h 192"/>
                  <a:gd name="T40" fmla="*/ 135 w 195"/>
                  <a:gd name="T41" fmla="*/ 21 h 192"/>
                  <a:gd name="T42" fmla="*/ 146 w 195"/>
                  <a:gd name="T43" fmla="*/ 10 h 192"/>
                  <a:gd name="T44" fmla="*/ 184 w 195"/>
                  <a:gd name="T45" fmla="*/ 10 h 192"/>
                  <a:gd name="T46" fmla="*/ 183 w 195"/>
                  <a:gd name="T47" fmla="*/ 4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5" h="192">
                    <a:moveTo>
                      <a:pt x="50" y="181"/>
                    </a:moveTo>
                    <a:cubicBezTo>
                      <a:pt x="1" y="192"/>
                      <a:pt x="1" y="192"/>
                      <a:pt x="1" y="192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13" y="143"/>
                      <a:pt x="13" y="143"/>
                      <a:pt x="13" y="143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29" y="30"/>
                      <a:pt x="134" y="28"/>
                      <a:pt x="140" y="30"/>
                    </a:cubicBezTo>
                    <a:cubicBezTo>
                      <a:pt x="20" y="150"/>
                      <a:pt x="20" y="150"/>
                      <a:pt x="20" y="150"/>
                    </a:cubicBezTo>
                    <a:cubicBezTo>
                      <a:pt x="17" y="163"/>
                      <a:pt x="17" y="163"/>
                      <a:pt x="17" y="163"/>
                    </a:cubicBezTo>
                    <a:cubicBezTo>
                      <a:pt x="30" y="177"/>
                      <a:pt x="30" y="177"/>
                      <a:pt x="30" y="177"/>
                    </a:cubicBezTo>
                    <a:cubicBezTo>
                      <a:pt x="43" y="173"/>
                      <a:pt x="43" y="173"/>
                      <a:pt x="43" y="173"/>
                    </a:cubicBezTo>
                    <a:cubicBezTo>
                      <a:pt x="49" y="168"/>
                      <a:pt x="49" y="168"/>
                      <a:pt x="49" y="168"/>
                    </a:cubicBezTo>
                    <a:cubicBezTo>
                      <a:pt x="50" y="155"/>
                      <a:pt x="50" y="155"/>
                      <a:pt x="50" y="155"/>
                    </a:cubicBezTo>
                    <a:cubicBezTo>
                      <a:pt x="41" y="146"/>
                      <a:pt x="41" y="146"/>
                      <a:pt x="41" y="146"/>
                    </a:cubicBezTo>
                    <a:cubicBezTo>
                      <a:pt x="151" y="35"/>
                      <a:pt x="151" y="35"/>
                      <a:pt x="151" y="35"/>
                    </a:cubicBezTo>
                    <a:cubicBezTo>
                      <a:pt x="153" y="37"/>
                      <a:pt x="153" y="37"/>
                      <a:pt x="154" y="39"/>
                    </a:cubicBezTo>
                    <a:cubicBezTo>
                      <a:pt x="171" y="55"/>
                      <a:pt x="163" y="67"/>
                      <a:pt x="163" y="67"/>
                    </a:cubicBezTo>
                    <a:lnTo>
                      <a:pt x="50" y="181"/>
                    </a:lnTo>
                    <a:close/>
                    <a:moveTo>
                      <a:pt x="183" y="48"/>
                    </a:move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58"/>
                      <a:pt x="180" y="46"/>
                      <a:pt x="164" y="30"/>
                    </a:cubicBezTo>
                    <a:cubicBezTo>
                      <a:pt x="149" y="15"/>
                      <a:pt x="135" y="21"/>
                      <a:pt x="135" y="21"/>
                    </a:cubicBezTo>
                    <a:cubicBezTo>
                      <a:pt x="146" y="10"/>
                      <a:pt x="146" y="10"/>
                      <a:pt x="146" y="10"/>
                    </a:cubicBezTo>
                    <a:cubicBezTo>
                      <a:pt x="156" y="0"/>
                      <a:pt x="174" y="0"/>
                      <a:pt x="184" y="10"/>
                    </a:cubicBezTo>
                    <a:cubicBezTo>
                      <a:pt x="195" y="20"/>
                      <a:pt x="194" y="37"/>
                      <a:pt x="183" y="4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76" name="Freeform 9"/>
              <p:cNvSpPr>
                <a:spLocks noChangeAspect="1" noEditPoints="1"/>
              </p:cNvSpPr>
              <p:nvPr/>
            </p:nvSpPr>
            <p:spPr bwMode="auto">
              <a:xfrm>
                <a:off x="8805454" y="4183796"/>
                <a:ext cx="766020" cy="679355"/>
              </a:xfrm>
              <a:custGeom>
                <a:avLst/>
                <a:gdLst>
                  <a:gd name="T0" fmla="*/ 204 w 204"/>
                  <a:gd name="T1" fmla="*/ 18 h 180"/>
                  <a:gd name="T2" fmla="*/ 204 w 204"/>
                  <a:gd name="T3" fmla="*/ 23 h 180"/>
                  <a:gd name="T4" fmla="*/ 173 w 204"/>
                  <a:gd name="T5" fmla="*/ 42 h 180"/>
                  <a:gd name="T6" fmla="*/ 161 w 204"/>
                  <a:gd name="T7" fmla="*/ 69 h 180"/>
                  <a:gd name="T8" fmla="*/ 150 w 204"/>
                  <a:gd name="T9" fmla="*/ 127 h 180"/>
                  <a:gd name="T10" fmla="*/ 90 w 204"/>
                  <a:gd name="T11" fmla="*/ 145 h 180"/>
                  <a:gd name="T12" fmla="*/ 86 w 204"/>
                  <a:gd name="T13" fmla="*/ 147 h 180"/>
                  <a:gd name="T14" fmla="*/ 74 w 204"/>
                  <a:gd name="T15" fmla="*/ 178 h 180"/>
                  <a:gd name="T16" fmla="*/ 63 w 204"/>
                  <a:gd name="T17" fmla="*/ 158 h 180"/>
                  <a:gd name="T18" fmla="*/ 34 w 204"/>
                  <a:gd name="T19" fmla="*/ 160 h 180"/>
                  <a:gd name="T20" fmla="*/ 51 w 204"/>
                  <a:gd name="T21" fmla="*/ 135 h 180"/>
                  <a:gd name="T22" fmla="*/ 0 w 204"/>
                  <a:gd name="T23" fmla="*/ 104 h 180"/>
                  <a:gd name="T24" fmla="*/ 34 w 204"/>
                  <a:gd name="T25" fmla="*/ 106 h 180"/>
                  <a:gd name="T26" fmla="*/ 69 w 204"/>
                  <a:gd name="T27" fmla="*/ 70 h 180"/>
                  <a:gd name="T28" fmla="*/ 95 w 204"/>
                  <a:gd name="T29" fmla="*/ 41 h 180"/>
                  <a:gd name="T30" fmla="*/ 136 w 204"/>
                  <a:gd name="T31" fmla="*/ 0 h 180"/>
                  <a:gd name="T32" fmla="*/ 165 w 204"/>
                  <a:gd name="T33" fmla="*/ 18 h 180"/>
                  <a:gd name="T34" fmla="*/ 204 w 204"/>
                  <a:gd name="T35" fmla="*/ 18 h 180"/>
                  <a:gd name="T36" fmla="*/ 140 w 204"/>
                  <a:gd name="T37" fmla="*/ 42 h 180"/>
                  <a:gd name="T38" fmla="*/ 152 w 204"/>
                  <a:gd name="T39" fmla="*/ 30 h 180"/>
                  <a:gd name="T40" fmla="*/ 140 w 204"/>
                  <a:gd name="T41" fmla="*/ 19 h 180"/>
                  <a:gd name="T42" fmla="*/ 129 w 204"/>
                  <a:gd name="T43" fmla="*/ 30 h 180"/>
                  <a:gd name="T44" fmla="*/ 140 w 204"/>
                  <a:gd name="T45" fmla="*/ 4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4" h="180">
                    <a:moveTo>
                      <a:pt x="204" y="18"/>
                    </a:moveTo>
                    <a:cubicBezTo>
                      <a:pt x="204" y="23"/>
                      <a:pt x="204" y="23"/>
                      <a:pt x="204" y="23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76" y="61"/>
                      <a:pt x="161" y="69"/>
                      <a:pt x="161" y="69"/>
                    </a:cubicBezTo>
                    <a:cubicBezTo>
                      <a:pt x="161" y="69"/>
                      <a:pt x="173" y="101"/>
                      <a:pt x="150" y="127"/>
                    </a:cubicBezTo>
                    <a:cubicBezTo>
                      <a:pt x="123" y="158"/>
                      <a:pt x="95" y="147"/>
                      <a:pt x="90" y="145"/>
                    </a:cubicBezTo>
                    <a:cubicBezTo>
                      <a:pt x="85" y="144"/>
                      <a:pt x="86" y="147"/>
                      <a:pt x="86" y="147"/>
                    </a:cubicBezTo>
                    <a:cubicBezTo>
                      <a:pt x="91" y="169"/>
                      <a:pt x="86" y="177"/>
                      <a:pt x="74" y="178"/>
                    </a:cubicBezTo>
                    <a:cubicBezTo>
                      <a:pt x="60" y="180"/>
                      <a:pt x="63" y="158"/>
                      <a:pt x="63" y="158"/>
                    </a:cubicBezTo>
                    <a:cubicBezTo>
                      <a:pt x="40" y="178"/>
                      <a:pt x="32" y="167"/>
                      <a:pt x="34" y="160"/>
                    </a:cubicBezTo>
                    <a:cubicBezTo>
                      <a:pt x="37" y="148"/>
                      <a:pt x="51" y="135"/>
                      <a:pt x="51" y="135"/>
                    </a:cubicBezTo>
                    <a:cubicBezTo>
                      <a:pt x="10" y="135"/>
                      <a:pt x="0" y="104"/>
                      <a:pt x="0" y="104"/>
                    </a:cubicBezTo>
                    <a:cubicBezTo>
                      <a:pt x="0" y="104"/>
                      <a:pt x="21" y="109"/>
                      <a:pt x="34" y="106"/>
                    </a:cubicBezTo>
                    <a:cubicBezTo>
                      <a:pt x="49" y="103"/>
                      <a:pt x="63" y="92"/>
                      <a:pt x="69" y="70"/>
                    </a:cubicBezTo>
                    <a:cubicBezTo>
                      <a:pt x="73" y="49"/>
                      <a:pt x="95" y="41"/>
                      <a:pt x="95" y="41"/>
                    </a:cubicBezTo>
                    <a:cubicBezTo>
                      <a:pt x="95" y="9"/>
                      <a:pt x="121" y="0"/>
                      <a:pt x="136" y="0"/>
                    </a:cubicBezTo>
                    <a:cubicBezTo>
                      <a:pt x="160" y="0"/>
                      <a:pt x="165" y="18"/>
                      <a:pt x="165" y="18"/>
                    </a:cubicBezTo>
                    <a:lnTo>
                      <a:pt x="204" y="18"/>
                    </a:lnTo>
                    <a:close/>
                    <a:moveTo>
                      <a:pt x="140" y="42"/>
                    </a:moveTo>
                    <a:cubicBezTo>
                      <a:pt x="147" y="42"/>
                      <a:pt x="152" y="36"/>
                      <a:pt x="152" y="30"/>
                    </a:cubicBezTo>
                    <a:cubicBezTo>
                      <a:pt x="152" y="24"/>
                      <a:pt x="147" y="19"/>
                      <a:pt x="140" y="19"/>
                    </a:cubicBezTo>
                    <a:cubicBezTo>
                      <a:pt x="134" y="19"/>
                      <a:pt x="129" y="24"/>
                      <a:pt x="129" y="30"/>
                    </a:cubicBezTo>
                    <a:cubicBezTo>
                      <a:pt x="129" y="36"/>
                      <a:pt x="134" y="42"/>
                      <a:pt x="140" y="4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77" name="Freeform 10"/>
              <p:cNvSpPr>
                <a:spLocks noChangeAspect="1" noEditPoints="1"/>
              </p:cNvSpPr>
              <p:nvPr/>
            </p:nvSpPr>
            <p:spPr bwMode="auto">
              <a:xfrm>
                <a:off x="9869006" y="4164732"/>
                <a:ext cx="717490" cy="717484"/>
              </a:xfrm>
              <a:custGeom>
                <a:avLst/>
                <a:gdLst>
                  <a:gd name="T0" fmla="*/ 27 w 190"/>
                  <a:gd name="T1" fmla="*/ 27 h 190"/>
                  <a:gd name="T2" fmla="*/ 125 w 190"/>
                  <a:gd name="T3" fmla="*/ 27 h 190"/>
                  <a:gd name="T4" fmla="*/ 129 w 190"/>
                  <a:gd name="T5" fmla="*/ 121 h 190"/>
                  <a:gd name="T6" fmla="*/ 155 w 190"/>
                  <a:gd name="T7" fmla="*/ 130 h 190"/>
                  <a:gd name="T8" fmla="*/ 185 w 190"/>
                  <a:gd name="T9" fmla="*/ 160 h 190"/>
                  <a:gd name="T10" fmla="*/ 183 w 190"/>
                  <a:gd name="T11" fmla="*/ 183 h 190"/>
                  <a:gd name="T12" fmla="*/ 161 w 190"/>
                  <a:gd name="T13" fmla="*/ 185 h 190"/>
                  <a:gd name="T14" fmla="*/ 131 w 190"/>
                  <a:gd name="T15" fmla="*/ 155 h 190"/>
                  <a:gd name="T16" fmla="*/ 121 w 190"/>
                  <a:gd name="T17" fmla="*/ 129 h 190"/>
                  <a:gd name="T18" fmla="*/ 27 w 190"/>
                  <a:gd name="T19" fmla="*/ 125 h 190"/>
                  <a:gd name="T20" fmla="*/ 27 w 190"/>
                  <a:gd name="T21" fmla="*/ 27 h 190"/>
                  <a:gd name="T22" fmla="*/ 112 w 190"/>
                  <a:gd name="T23" fmla="*/ 40 h 190"/>
                  <a:gd name="T24" fmla="*/ 40 w 190"/>
                  <a:gd name="T25" fmla="*/ 40 h 190"/>
                  <a:gd name="T26" fmla="*/ 40 w 190"/>
                  <a:gd name="T27" fmla="*/ 112 h 190"/>
                  <a:gd name="T28" fmla="*/ 112 w 190"/>
                  <a:gd name="T29" fmla="*/ 112 h 190"/>
                  <a:gd name="T30" fmla="*/ 112 w 190"/>
                  <a:gd name="T31" fmla="*/ 40 h 190"/>
                  <a:gd name="T32" fmla="*/ 68 w 190"/>
                  <a:gd name="T33" fmla="*/ 68 h 190"/>
                  <a:gd name="T34" fmla="*/ 68 w 190"/>
                  <a:gd name="T35" fmla="*/ 45 h 190"/>
                  <a:gd name="T36" fmla="*/ 84 w 190"/>
                  <a:gd name="T37" fmla="*/ 45 h 190"/>
                  <a:gd name="T38" fmla="*/ 84 w 190"/>
                  <a:gd name="T39" fmla="*/ 68 h 190"/>
                  <a:gd name="T40" fmla="*/ 107 w 190"/>
                  <a:gd name="T41" fmla="*/ 68 h 190"/>
                  <a:gd name="T42" fmla="*/ 107 w 190"/>
                  <a:gd name="T43" fmla="*/ 83 h 190"/>
                  <a:gd name="T44" fmla="*/ 84 w 190"/>
                  <a:gd name="T45" fmla="*/ 83 h 190"/>
                  <a:gd name="T46" fmla="*/ 84 w 190"/>
                  <a:gd name="T47" fmla="*/ 106 h 190"/>
                  <a:gd name="T48" fmla="*/ 68 w 190"/>
                  <a:gd name="T49" fmla="*/ 106 h 190"/>
                  <a:gd name="T50" fmla="*/ 68 w 190"/>
                  <a:gd name="T51" fmla="*/ 83 h 190"/>
                  <a:gd name="T52" fmla="*/ 45 w 190"/>
                  <a:gd name="T53" fmla="*/ 83 h 190"/>
                  <a:gd name="T54" fmla="*/ 45 w 190"/>
                  <a:gd name="T55" fmla="*/ 68 h 190"/>
                  <a:gd name="T56" fmla="*/ 68 w 190"/>
                  <a:gd name="T57" fmla="*/ 6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0">
                    <a:moveTo>
                      <a:pt x="27" y="27"/>
                    </a:moveTo>
                    <a:cubicBezTo>
                      <a:pt x="54" y="0"/>
                      <a:pt x="98" y="0"/>
                      <a:pt x="125" y="27"/>
                    </a:cubicBezTo>
                    <a:cubicBezTo>
                      <a:pt x="151" y="53"/>
                      <a:pt x="150" y="96"/>
                      <a:pt x="129" y="121"/>
                    </a:cubicBezTo>
                    <a:cubicBezTo>
                      <a:pt x="155" y="130"/>
                      <a:pt x="155" y="130"/>
                      <a:pt x="155" y="130"/>
                    </a:cubicBezTo>
                    <a:cubicBezTo>
                      <a:pt x="185" y="160"/>
                      <a:pt x="185" y="160"/>
                      <a:pt x="185" y="160"/>
                    </a:cubicBezTo>
                    <a:cubicBezTo>
                      <a:pt x="190" y="167"/>
                      <a:pt x="189" y="177"/>
                      <a:pt x="183" y="183"/>
                    </a:cubicBezTo>
                    <a:cubicBezTo>
                      <a:pt x="177" y="189"/>
                      <a:pt x="167" y="190"/>
                      <a:pt x="161" y="185"/>
                    </a:cubicBezTo>
                    <a:cubicBezTo>
                      <a:pt x="131" y="155"/>
                      <a:pt x="131" y="155"/>
                      <a:pt x="131" y="155"/>
                    </a:cubicBezTo>
                    <a:cubicBezTo>
                      <a:pt x="121" y="129"/>
                      <a:pt x="121" y="129"/>
                      <a:pt x="121" y="129"/>
                    </a:cubicBezTo>
                    <a:cubicBezTo>
                      <a:pt x="96" y="150"/>
                      <a:pt x="53" y="151"/>
                      <a:pt x="27" y="125"/>
                    </a:cubicBezTo>
                    <a:cubicBezTo>
                      <a:pt x="0" y="98"/>
                      <a:pt x="0" y="54"/>
                      <a:pt x="27" y="27"/>
                    </a:cubicBezTo>
                    <a:close/>
                    <a:moveTo>
                      <a:pt x="112" y="40"/>
                    </a:moveTo>
                    <a:cubicBezTo>
                      <a:pt x="92" y="20"/>
                      <a:pt x="60" y="20"/>
                      <a:pt x="40" y="40"/>
                    </a:cubicBezTo>
                    <a:cubicBezTo>
                      <a:pt x="20" y="60"/>
                      <a:pt x="20" y="92"/>
                      <a:pt x="40" y="112"/>
                    </a:cubicBezTo>
                    <a:cubicBezTo>
                      <a:pt x="60" y="132"/>
                      <a:pt x="92" y="132"/>
                      <a:pt x="112" y="112"/>
                    </a:cubicBezTo>
                    <a:cubicBezTo>
                      <a:pt x="132" y="92"/>
                      <a:pt x="132" y="60"/>
                      <a:pt x="112" y="40"/>
                    </a:cubicBezTo>
                    <a:close/>
                    <a:moveTo>
                      <a:pt x="68" y="68"/>
                    </a:moveTo>
                    <a:cubicBezTo>
                      <a:pt x="68" y="45"/>
                      <a:pt x="68" y="45"/>
                      <a:pt x="68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84" y="83"/>
                      <a:pt x="84" y="83"/>
                      <a:pt x="84" y="83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68" y="106"/>
                      <a:pt x="68" y="106"/>
                      <a:pt x="68" y="106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45" y="83"/>
                      <a:pt x="45" y="83"/>
                      <a:pt x="45" y="83"/>
                    </a:cubicBezTo>
                    <a:cubicBezTo>
                      <a:pt x="45" y="68"/>
                      <a:pt x="45" y="68"/>
                      <a:pt x="45" y="68"/>
                    </a:cubicBezTo>
                    <a:lnTo>
                      <a:pt x="68" y="6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78" name="Freeform 11"/>
              <p:cNvSpPr>
                <a:spLocks noChangeAspect="1" noEditPoints="1"/>
              </p:cNvSpPr>
              <p:nvPr/>
            </p:nvSpPr>
            <p:spPr bwMode="auto">
              <a:xfrm>
                <a:off x="10949042" y="4244450"/>
                <a:ext cx="561515" cy="558044"/>
              </a:xfrm>
              <a:custGeom>
                <a:avLst/>
                <a:gdLst>
                  <a:gd name="T0" fmla="*/ 45 w 162"/>
                  <a:gd name="T1" fmla="*/ 30 h 161"/>
                  <a:gd name="T2" fmla="*/ 63 w 162"/>
                  <a:gd name="T3" fmla="*/ 11 h 161"/>
                  <a:gd name="T4" fmla="*/ 63 w 162"/>
                  <a:gd name="T5" fmla="*/ 63 h 161"/>
                  <a:gd name="T6" fmla="*/ 11 w 162"/>
                  <a:gd name="T7" fmla="*/ 63 h 161"/>
                  <a:gd name="T8" fmla="*/ 29 w 162"/>
                  <a:gd name="T9" fmla="*/ 45 h 161"/>
                  <a:gd name="T10" fmla="*/ 0 w 162"/>
                  <a:gd name="T11" fmla="*/ 17 h 161"/>
                  <a:gd name="T12" fmla="*/ 16 w 162"/>
                  <a:gd name="T13" fmla="*/ 0 h 161"/>
                  <a:gd name="T14" fmla="*/ 45 w 162"/>
                  <a:gd name="T15" fmla="*/ 30 h 161"/>
                  <a:gd name="T16" fmla="*/ 0 w 162"/>
                  <a:gd name="T17" fmla="*/ 145 h 161"/>
                  <a:gd name="T18" fmla="*/ 29 w 162"/>
                  <a:gd name="T19" fmla="*/ 117 h 161"/>
                  <a:gd name="T20" fmla="*/ 11 w 162"/>
                  <a:gd name="T21" fmla="*/ 98 h 161"/>
                  <a:gd name="T22" fmla="*/ 63 w 162"/>
                  <a:gd name="T23" fmla="*/ 98 h 161"/>
                  <a:gd name="T24" fmla="*/ 63 w 162"/>
                  <a:gd name="T25" fmla="*/ 150 h 161"/>
                  <a:gd name="T26" fmla="*/ 45 w 162"/>
                  <a:gd name="T27" fmla="*/ 133 h 161"/>
                  <a:gd name="T28" fmla="*/ 16 w 162"/>
                  <a:gd name="T29" fmla="*/ 161 h 161"/>
                  <a:gd name="T30" fmla="*/ 0 w 162"/>
                  <a:gd name="T31" fmla="*/ 145 h 161"/>
                  <a:gd name="T32" fmla="*/ 162 w 162"/>
                  <a:gd name="T33" fmla="*/ 17 h 161"/>
                  <a:gd name="T34" fmla="*/ 132 w 162"/>
                  <a:gd name="T35" fmla="*/ 45 h 161"/>
                  <a:gd name="T36" fmla="*/ 151 w 162"/>
                  <a:gd name="T37" fmla="*/ 63 h 161"/>
                  <a:gd name="T38" fmla="*/ 98 w 162"/>
                  <a:gd name="T39" fmla="*/ 63 h 161"/>
                  <a:gd name="T40" fmla="*/ 98 w 162"/>
                  <a:gd name="T41" fmla="*/ 11 h 161"/>
                  <a:gd name="T42" fmla="*/ 116 w 162"/>
                  <a:gd name="T43" fmla="*/ 29 h 161"/>
                  <a:gd name="T44" fmla="*/ 145 w 162"/>
                  <a:gd name="T45" fmla="*/ 0 h 161"/>
                  <a:gd name="T46" fmla="*/ 162 w 162"/>
                  <a:gd name="T47" fmla="*/ 17 h 161"/>
                  <a:gd name="T48" fmla="*/ 98 w 162"/>
                  <a:gd name="T49" fmla="*/ 150 h 161"/>
                  <a:gd name="T50" fmla="*/ 98 w 162"/>
                  <a:gd name="T51" fmla="*/ 98 h 161"/>
                  <a:gd name="T52" fmla="*/ 151 w 162"/>
                  <a:gd name="T53" fmla="*/ 98 h 161"/>
                  <a:gd name="T54" fmla="*/ 132 w 162"/>
                  <a:gd name="T55" fmla="*/ 117 h 161"/>
                  <a:gd name="T56" fmla="*/ 162 w 162"/>
                  <a:gd name="T57" fmla="*/ 145 h 161"/>
                  <a:gd name="T58" fmla="*/ 145 w 162"/>
                  <a:gd name="T59" fmla="*/ 161 h 161"/>
                  <a:gd name="T60" fmla="*/ 116 w 162"/>
                  <a:gd name="T61" fmla="*/ 133 h 161"/>
                  <a:gd name="T62" fmla="*/ 98 w 162"/>
                  <a:gd name="T63" fmla="*/ 15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2" h="161">
                    <a:moveTo>
                      <a:pt x="45" y="30"/>
                    </a:moveTo>
                    <a:lnTo>
                      <a:pt x="63" y="11"/>
                    </a:lnTo>
                    <a:lnTo>
                      <a:pt x="63" y="63"/>
                    </a:lnTo>
                    <a:lnTo>
                      <a:pt x="11" y="63"/>
                    </a:lnTo>
                    <a:lnTo>
                      <a:pt x="29" y="45"/>
                    </a:lnTo>
                    <a:lnTo>
                      <a:pt x="0" y="17"/>
                    </a:lnTo>
                    <a:lnTo>
                      <a:pt x="16" y="0"/>
                    </a:lnTo>
                    <a:lnTo>
                      <a:pt x="45" y="30"/>
                    </a:lnTo>
                    <a:close/>
                    <a:moveTo>
                      <a:pt x="0" y="145"/>
                    </a:moveTo>
                    <a:lnTo>
                      <a:pt x="29" y="117"/>
                    </a:lnTo>
                    <a:lnTo>
                      <a:pt x="11" y="98"/>
                    </a:lnTo>
                    <a:lnTo>
                      <a:pt x="63" y="98"/>
                    </a:lnTo>
                    <a:lnTo>
                      <a:pt x="63" y="150"/>
                    </a:lnTo>
                    <a:lnTo>
                      <a:pt x="45" y="133"/>
                    </a:lnTo>
                    <a:lnTo>
                      <a:pt x="16" y="161"/>
                    </a:lnTo>
                    <a:lnTo>
                      <a:pt x="0" y="145"/>
                    </a:lnTo>
                    <a:close/>
                    <a:moveTo>
                      <a:pt x="162" y="17"/>
                    </a:moveTo>
                    <a:lnTo>
                      <a:pt x="132" y="45"/>
                    </a:lnTo>
                    <a:lnTo>
                      <a:pt x="151" y="63"/>
                    </a:lnTo>
                    <a:lnTo>
                      <a:pt x="98" y="63"/>
                    </a:lnTo>
                    <a:lnTo>
                      <a:pt x="98" y="11"/>
                    </a:lnTo>
                    <a:lnTo>
                      <a:pt x="116" y="29"/>
                    </a:lnTo>
                    <a:lnTo>
                      <a:pt x="145" y="0"/>
                    </a:lnTo>
                    <a:lnTo>
                      <a:pt x="162" y="17"/>
                    </a:lnTo>
                    <a:close/>
                    <a:moveTo>
                      <a:pt x="98" y="150"/>
                    </a:moveTo>
                    <a:lnTo>
                      <a:pt x="98" y="98"/>
                    </a:lnTo>
                    <a:lnTo>
                      <a:pt x="151" y="98"/>
                    </a:lnTo>
                    <a:lnTo>
                      <a:pt x="132" y="117"/>
                    </a:lnTo>
                    <a:lnTo>
                      <a:pt x="162" y="145"/>
                    </a:lnTo>
                    <a:lnTo>
                      <a:pt x="145" y="161"/>
                    </a:lnTo>
                    <a:lnTo>
                      <a:pt x="116" y="133"/>
                    </a:lnTo>
                    <a:lnTo>
                      <a:pt x="98" y="1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79" name="Freeform 12"/>
              <p:cNvSpPr>
                <a:spLocks noChangeAspect="1" noEditPoints="1"/>
              </p:cNvSpPr>
              <p:nvPr/>
            </p:nvSpPr>
            <p:spPr bwMode="auto">
              <a:xfrm>
                <a:off x="11916393" y="4147404"/>
                <a:ext cx="755616" cy="752144"/>
              </a:xfrm>
              <a:custGeom>
                <a:avLst/>
                <a:gdLst>
                  <a:gd name="T0" fmla="*/ 188 w 201"/>
                  <a:gd name="T1" fmla="*/ 27 h 199"/>
                  <a:gd name="T2" fmla="*/ 201 w 201"/>
                  <a:gd name="T3" fmla="*/ 38 h 199"/>
                  <a:gd name="T4" fmla="*/ 201 w 201"/>
                  <a:gd name="T5" fmla="*/ 92 h 199"/>
                  <a:gd name="T6" fmla="*/ 190 w 201"/>
                  <a:gd name="T7" fmla="*/ 104 h 199"/>
                  <a:gd name="T8" fmla="*/ 74 w 201"/>
                  <a:gd name="T9" fmla="*/ 117 h 199"/>
                  <a:gd name="T10" fmla="*/ 74 w 201"/>
                  <a:gd name="T11" fmla="*/ 130 h 199"/>
                  <a:gd name="T12" fmla="*/ 185 w 201"/>
                  <a:gd name="T13" fmla="*/ 130 h 199"/>
                  <a:gd name="T14" fmla="*/ 185 w 201"/>
                  <a:gd name="T15" fmla="*/ 149 h 199"/>
                  <a:gd name="T16" fmla="*/ 72 w 201"/>
                  <a:gd name="T17" fmla="*/ 149 h 199"/>
                  <a:gd name="T18" fmla="*/ 57 w 201"/>
                  <a:gd name="T19" fmla="*/ 106 h 199"/>
                  <a:gd name="T20" fmla="*/ 67 w 201"/>
                  <a:gd name="T21" fmla="*/ 99 h 199"/>
                  <a:gd name="T22" fmla="*/ 32 w 201"/>
                  <a:gd name="T23" fmla="*/ 21 h 199"/>
                  <a:gd name="T24" fmla="*/ 14 w 201"/>
                  <a:gd name="T25" fmla="*/ 21 h 199"/>
                  <a:gd name="T26" fmla="*/ 14 w 201"/>
                  <a:gd name="T27" fmla="*/ 0 h 199"/>
                  <a:gd name="T28" fmla="*/ 34 w 201"/>
                  <a:gd name="T29" fmla="*/ 0 h 199"/>
                  <a:gd name="T30" fmla="*/ 51 w 201"/>
                  <a:gd name="T31" fmla="*/ 13 h 199"/>
                  <a:gd name="T32" fmla="*/ 58 w 201"/>
                  <a:gd name="T33" fmla="*/ 27 h 199"/>
                  <a:gd name="T34" fmla="*/ 188 w 201"/>
                  <a:gd name="T35" fmla="*/ 27 h 199"/>
                  <a:gd name="T36" fmla="*/ 64 w 201"/>
                  <a:gd name="T37" fmla="*/ 181 h 199"/>
                  <a:gd name="T38" fmla="*/ 46 w 201"/>
                  <a:gd name="T39" fmla="*/ 199 h 199"/>
                  <a:gd name="T40" fmla="*/ 28 w 201"/>
                  <a:gd name="T41" fmla="*/ 181 h 199"/>
                  <a:gd name="T42" fmla="*/ 46 w 201"/>
                  <a:gd name="T43" fmla="*/ 163 h 199"/>
                  <a:gd name="T44" fmla="*/ 64 w 201"/>
                  <a:gd name="T45" fmla="*/ 181 h 199"/>
                  <a:gd name="T46" fmla="*/ 74 w 201"/>
                  <a:gd name="T47" fmla="*/ 63 h 199"/>
                  <a:gd name="T48" fmla="*/ 104 w 201"/>
                  <a:gd name="T49" fmla="*/ 63 h 199"/>
                  <a:gd name="T50" fmla="*/ 97 w 201"/>
                  <a:gd name="T51" fmla="*/ 43 h 199"/>
                  <a:gd name="T52" fmla="*/ 66 w 201"/>
                  <a:gd name="T53" fmla="*/ 43 h 199"/>
                  <a:gd name="T54" fmla="*/ 74 w 201"/>
                  <a:gd name="T55" fmla="*/ 63 h 199"/>
                  <a:gd name="T56" fmla="*/ 114 w 201"/>
                  <a:gd name="T57" fmla="*/ 96 h 199"/>
                  <a:gd name="T58" fmla="*/ 106 w 201"/>
                  <a:gd name="T59" fmla="*/ 73 h 199"/>
                  <a:gd name="T60" fmla="*/ 79 w 201"/>
                  <a:gd name="T61" fmla="*/ 73 h 199"/>
                  <a:gd name="T62" fmla="*/ 91 w 201"/>
                  <a:gd name="T63" fmla="*/ 99 h 199"/>
                  <a:gd name="T64" fmla="*/ 114 w 201"/>
                  <a:gd name="T65" fmla="*/ 96 h 199"/>
                  <a:gd name="T66" fmla="*/ 108 w 201"/>
                  <a:gd name="T67" fmla="*/ 43 h 199"/>
                  <a:gd name="T68" fmla="*/ 114 w 201"/>
                  <a:gd name="T69" fmla="*/ 63 h 199"/>
                  <a:gd name="T70" fmla="*/ 142 w 201"/>
                  <a:gd name="T71" fmla="*/ 63 h 199"/>
                  <a:gd name="T72" fmla="*/ 138 w 201"/>
                  <a:gd name="T73" fmla="*/ 43 h 199"/>
                  <a:gd name="T74" fmla="*/ 108 w 201"/>
                  <a:gd name="T75" fmla="*/ 43 h 199"/>
                  <a:gd name="T76" fmla="*/ 150 w 201"/>
                  <a:gd name="T77" fmla="*/ 93 h 199"/>
                  <a:gd name="T78" fmla="*/ 144 w 201"/>
                  <a:gd name="T79" fmla="*/ 73 h 199"/>
                  <a:gd name="T80" fmla="*/ 116 w 201"/>
                  <a:gd name="T81" fmla="*/ 73 h 199"/>
                  <a:gd name="T82" fmla="*/ 124 w 201"/>
                  <a:gd name="T83" fmla="*/ 95 h 199"/>
                  <a:gd name="T84" fmla="*/ 150 w 201"/>
                  <a:gd name="T85" fmla="*/ 93 h 199"/>
                  <a:gd name="T86" fmla="*/ 185 w 201"/>
                  <a:gd name="T87" fmla="*/ 43 h 199"/>
                  <a:gd name="T88" fmla="*/ 148 w 201"/>
                  <a:gd name="T89" fmla="*/ 43 h 199"/>
                  <a:gd name="T90" fmla="*/ 152 w 201"/>
                  <a:gd name="T91" fmla="*/ 63 h 199"/>
                  <a:gd name="T92" fmla="*/ 185 w 201"/>
                  <a:gd name="T93" fmla="*/ 63 h 199"/>
                  <a:gd name="T94" fmla="*/ 185 w 201"/>
                  <a:gd name="T95" fmla="*/ 43 h 199"/>
                  <a:gd name="T96" fmla="*/ 186 w 201"/>
                  <a:gd name="T97" fmla="*/ 181 h 199"/>
                  <a:gd name="T98" fmla="*/ 168 w 201"/>
                  <a:gd name="T99" fmla="*/ 199 h 199"/>
                  <a:gd name="T100" fmla="*/ 150 w 201"/>
                  <a:gd name="T101" fmla="*/ 181 h 199"/>
                  <a:gd name="T102" fmla="*/ 168 w 201"/>
                  <a:gd name="T103" fmla="*/ 163 h 199"/>
                  <a:gd name="T104" fmla="*/ 186 w 201"/>
                  <a:gd name="T105" fmla="*/ 181 h 199"/>
                  <a:gd name="T106" fmla="*/ 185 w 201"/>
                  <a:gd name="T107" fmla="*/ 73 h 199"/>
                  <a:gd name="T108" fmla="*/ 155 w 201"/>
                  <a:gd name="T109" fmla="*/ 73 h 199"/>
                  <a:gd name="T110" fmla="*/ 159 w 201"/>
                  <a:gd name="T111" fmla="*/ 91 h 199"/>
                  <a:gd name="T112" fmla="*/ 185 w 201"/>
                  <a:gd name="T113" fmla="*/ 89 h 199"/>
                  <a:gd name="T114" fmla="*/ 185 w 201"/>
                  <a:gd name="T115" fmla="*/ 7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1" h="199">
                    <a:moveTo>
                      <a:pt x="188" y="27"/>
                    </a:moveTo>
                    <a:cubicBezTo>
                      <a:pt x="197" y="27"/>
                      <a:pt x="201" y="32"/>
                      <a:pt x="201" y="38"/>
                    </a:cubicBezTo>
                    <a:cubicBezTo>
                      <a:pt x="201" y="92"/>
                      <a:pt x="201" y="92"/>
                      <a:pt x="201" y="92"/>
                    </a:cubicBezTo>
                    <a:cubicBezTo>
                      <a:pt x="201" y="98"/>
                      <a:pt x="196" y="103"/>
                      <a:pt x="190" y="104"/>
                    </a:cubicBezTo>
                    <a:cubicBezTo>
                      <a:pt x="74" y="117"/>
                      <a:pt x="74" y="117"/>
                      <a:pt x="74" y="117"/>
                    </a:cubicBezTo>
                    <a:cubicBezTo>
                      <a:pt x="64" y="118"/>
                      <a:pt x="63" y="130"/>
                      <a:pt x="74" y="130"/>
                    </a:cubicBezTo>
                    <a:cubicBezTo>
                      <a:pt x="185" y="130"/>
                      <a:pt x="185" y="130"/>
                      <a:pt x="185" y="130"/>
                    </a:cubicBezTo>
                    <a:cubicBezTo>
                      <a:pt x="197" y="130"/>
                      <a:pt x="197" y="149"/>
                      <a:pt x="185" y="149"/>
                    </a:cubicBezTo>
                    <a:cubicBezTo>
                      <a:pt x="72" y="149"/>
                      <a:pt x="72" y="149"/>
                      <a:pt x="72" y="149"/>
                    </a:cubicBezTo>
                    <a:cubicBezTo>
                      <a:pt x="47" y="149"/>
                      <a:pt x="37" y="121"/>
                      <a:pt x="57" y="106"/>
                    </a:cubicBezTo>
                    <a:cubicBezTo>
                      <a:pt x="67" y="99"/>
                      <a:pt x="67" y="99"/>
                      <a:pt x="67" y="99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0" y="21"/>
                      <a:pt x="0" y="0"/>
                      <a:pt x="1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45" y="0"/>
                      <a:pt x="48" y="5"/>
                      <a:pt x="51" y="13"/>
                    </a:cubicBezTo>
                    <a:cubicBezTo>
                      <a:pt x="58" y="27"/>
                      <a:pt x="58" y="27"/>
                      <a:pt x="58" y="27"/>
                    </a:cubicBezTo>
                    <a:lnTo>
                      <a:pt x="188" y="27"/>
                    </a:lnTo>
                    <a:close/>
                    <a:moveTo>
                      <a:pt x="64" y="181"/>
                    </a:moveTo>
                    <a:cubicBezTo>
                      <a:pt x="64" y="191"/>
                      <a:pt x="56" y="199"/>
                      <a:pt x="46" y="199"/>
                    </a:cubicBezTo>
                    <a:cubicBezTo>
                      <a:pt x="36" y="199"/>
                      <a:pt x="28" y="191"/>
                      <a:pt x="28" y="181"/>
                    </a:cubicBezTo>
                    <a:cubicBezTo>
                      <a:pt x="28" y="171"/>
                      <a:pt x="36" y="163"/>
                      <a:pt x="46" y="163"/>
                    </a:cubicBezTo>
                    <a:cubicBezTo>
                      <a:pt x="56" y="163"/>
                      <a:pt x="64" y="171"/>
                      <a:pt x="64" y="181"/>
                    </a:cubicBezTo>
                    <a:close/>
                    <a:moveTo>
                      <a:pt x="74" y="63"/>
                    </a:moveTo>
                    <a:cubicBezTo>
                      <a:pt x="104" y="63"/>
                      <a:pt x="104" y="63"/>
                      <a:pt x="104" y="6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66" y="43"/>
                      <a:pt x="66" y="43"/>
                      <a:pt x="66" y="43"/>
                    </a:cubicBezTo>
                    <a:lnTo>
                      <a:pt x="74" y="63"/>
                    </a:lnTo>
                    <a:close/>
                    <a:moveTo>
                      <a:pt x="114" y="96"/>
                    </a:moveTo>
                    <a:cubicBezTo>
                      <a:pt x="106" y="73"/>
                      <a:pt x="106" y="73"/>
                      <a:pt x="106" y="73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91" y="99"/>
                      <a:pt x="91" y="99"/>
                      <a:pt x="91" y="99"/>
                    </a:cubicBezTo>
                    <a:lnTo>
                      <a:pt x="114" y="96"/>
                    </a:lnTo>
                    <a:close/>
                    <a:moveTo>
                      <a:pt x="108" y="43"/>
                    </a:moveTo>
                    <a:cubicBezTo>
                      <a:pt x="114" y="63"/>
                      <a:pt x="114" y="63"/>
                      <a:pt x="114" y="63"/>
                    </a:cubicBezTo>
                    <a:cubicBezTo>
                      <a:pt x="142" y="63"/>
                      <a:pt x="142" y="63"/>
                      <a:pt x="142" y="63"/>
                    </a:cubicBezTo>
                    <a:cubicBezTo>
                      <a:pt x="138" y="43"/>
                      <a:pt x="138" y="43"/>
                      <a:pt x="138" y="43"/>
                    </a:cubicBezTo>
                    <a:lnTo>
                      <a:pt x="108" y="43"/>
                    </a:lnTo>
                    <a:close/>
                    <a:moveTo>
                      <a:pt x="150" y="93"/>
                    </a:moveTo>
                    <a:cubicBezTo>
                      <a:pt x="144" y="73"/>
                      <a:pt x="144" y="73"/>
                      <a:pt x="144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24" y="95"/>
                      <a:pt x="124" y="95"/>
                      <a:pt x="124" y="95"/>
                    </a:cubicBezTo>
                    <a:lnTo>
                      <a:pt x="150" y="93"/>
                    </a:lnTo>
                    <a:close/>
                    <a:moveTo>
                      <a:pt x="185" y="43"/>
                    </a:moveTo>
                    <a:cubicBezTo>
                      <a:pt x="148" y="43"/>
                      <a:pt x="148" y="43"/>
                      <a:pt x="148" y="43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85" y="63"/>
                      <a:pt x="185" y="63"/>
                      <a:pt x="185" y="63"/>
                    </a:cubicBezTo>
                    <a:lnTo>
                      <a:pt x="185" y="43"/>
                    </a:lnTo>
                    <a:close/>
                    <a:moveTo>
                      <a:pt x="186" y="181"/>
                    </a:moveTo>
                    <a:cubicBezTo>
                      <a:pt x="186" y="191"/>
                      <a:pt x="178" y="199"/>
                      <a:pt x="168" y="199"/>
                    </a:cubicBezTo>
                    <a:cubicBezTo>
                      <a:pt x="158" y="199"/>
                      <a:pt x="150" y="191"/>
                      <a:pt x="150" y="181"/>
                    </a:cubicBezTo>
                    <a:cubicBezTo>
                      <a:pt x="150" y="171"/>
                      <a:pt x="158" y="163"/>
                      <a:pt x="168" y="163"/>
                    </a:cubicBezTo>
                    <a:cubicBezTo>
                      <a:pt x="178" y="163"/>
                      <a:pt x="186" y="171"/>
                      <a:pt x="186" y="181"/>
                    </a:cubicBezTo>
                    <a:close/>
                    <a:moveTo>
                      <a:pt x="185" y="73"/>
                    </a:moveTo>
                    <a:cubicBezTo>
                      <a:pt x="155" y="73"/>
                      <a:pt x="155" y="73"/>
                      <a:pt x="155" y="73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85" y="89"/>
                      <a:pt x="185" y="89"/>
                      <a:pt x="185" y="89"/>
                    </a:cubicBezTo>
                    <a:lnTo>
                      <a:pt x="185" y="7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80" name="Freeform 13"/>
              <p:cNvSpPr>
                <a:spLocks noChangeAspect="1" noEditPoints="1"/>
              </p:cNvSpPr>
              <p:nvPr/>
            </p:nvSpPr>
            <p:spPr bwMode="auto">
              <a:xfrm>
                <a:off x="13119771" y="3135671"/>
                <a:ext cx="752155" cy="658564"/>
              </a:xfrm>
              <a:custGeom>
                <a:avLst/>
                <a:gdLst>
                  <a:gd name="T0" fmla="*/ 192 w 200"/>
                  <a:gd name="T1" fmla="*/ 117 h 175"/>
                  <a:gd name="T2" fmla="*/ 192 w 200"/>
                  <a:gd name="T3" fmla="*/ 161 h 175"/>
                  <a:gd name="T4" fmla="*/ 178 w 200"/>
                  <a:gd name="T5" fmla="*/ 175 h 175"/>
                  <a:gd name="T6" fmla="*/ 14 w 200"/>
                  <a:gd name="T7" fmla="*/ 175 h 175"/>
                  <a:gd name="T8" fmla="*/ 0 w 200"/>
                  <a:gd name="T9" fmla="*/ 161 h 175"/>
                  <a:gd name="T10" fmla="*/ 0 w 200"/>
                  <a:gd name="T11" fmla="*/ 46 h 175"/>
                  <a:gd name="T12" fmla="*/ 14 w 200"/>
                  <a:gd name="T13" fmla="*/ 32 h 175"/>
                  <a:gd name="T14" fmla="*/ 67 w 200"/>
                  <a:gd name="T15" fmla="*/ 32 h 175"/>
                  <a:gd name="T16" fmla="*/ 67 w 200"/>
                  <a:gd name="T17" fmla="*/ 53 h 175"/>
                  <a:gd name="T18" fmla="*/ 21 w 200"/>
                  <a:gd name="T19" fmla="*/ 53 h 175"/>
                  <a:gd name="T20" fmla="*/ 21 w 200"/>
                  <a:gd name="T21" fmla="*/ 154 h 175"/>
                  <a:gd name="T22" fmla="*/ 171 w 200"/>
                  <a:gd name="T23" fmla="*/ 154 h 175"/>
                  <a:gd name="T24" fmla="*/ 171 w 200"/>
                  <a:gd name="T25" fmla="*/ 117 h 175"/>
                  <a:gd name="T26" fmla="*/ 192 w 200"/>
                  <a:gd name="T27" fmla="*/ 117 h 175"/>
                  <a:gd name="T28" fmla="*/ 131 w 200"/>
                  <a:gd name="T29" fmla="*/ 34 h 175"/>
                  <a:gd name="T30" fmla="*/ 123 w 200"/>
                  <a:gd name="T31" fmla="*/ 0 h 175"/>
                  <a:gd name="T32" fmla="*/ 200 w 200"/>
                  <a:gd name="T33" fmla="*/ 54 h 175"/>
                  <a:gd name="T34" fmla="*/ 123 w 200"/>
                  <a:gd name="T35" fmla="*/ 108 h 175"/>
                  <a:gd name="T36" fmla="*/ 132 w 200"/>
                  <a:gd name="T37" fmla="*/ 70 h 175"/>
                  <a:gd name="T38" fmla="*/ 74 w 200"/>
                  <a:gd name="T39" fmla="*/ 123 h 175"/>
                  <a:gd name="T40" fmla="*/ 66 w 200"/>
                  <a:gd name="T41" fmla="*/ 123 h 175"/>
                  <a:gd name="T42" fmla="*/ 131 w 200"/>
                  <a:gd name="T43" fmla="*/ 3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175">
                    <a:moveTo>
                      <a:pt x="192" y="117"/>
                    </a:moveTo>
                    <a:cubicBezTo>
                      <a:pt x="192" y="161"/>
                      <a:pt x="192" y="161"/>
                      <a:pt x="192" y="161"/>
                    </a:cubicBezTo>
                    <a:cubicBezTo>
                      <a:pt x="192" y="169"/>
                      <a:pt x="186" y="175"/>
                      <a:pt x="178" y="175"/>
                    </a:cubicBezTo>
                    <a:cubicBezTo>
                      <a:pt x="14" y="175"/>
                      <a:pt x="14" y="175"/>
                      <a:pt x="14" y="175"/>
                    </a:cubicBezTo>
                    <a:cubicBezTo>
                      <a:pt x="7" y="175"/>
                      <a:pt x="0" y="169"/>
                      <a:pt x="0" y="16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8"/>
                      <a:pt x="7" y="32"/>
                      <a:pt x="14" y="32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71" y="117"/>
                      <a:pt x="171" y="117"/>
                      <a:pt x="171" y="117"/>
                    </a:cubicBezTo>
                    <a:lnTo>
                      <a:pt x="192" y="117"/>
                    </a:lnTo>
                    <a:close/>
                    <a:moveTo>
                      <a:pt x="131" y="34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200" y="54"/>
                      <a:pt x="200" y="54"/>
                      <a:pt x="200" y="54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32" y="70"/>
                      <a:pt x="132" y="70"/>
                      <a:pt x="132" y="70"/>
                    </a:cubicBezTo>
                    <a:cubicBezTo>
                      <a:pt x="132" y="70"/>
                      <a:pt x="74" y="70"/>
                      <a:pt x="74" y="123"/>
                    </a:cubicBezTo>
                    <a:cubicBezTo>
                      <a:pt x="74" y="123"/>
                      <a:pt x="69" y="123"/>
                      <a:pt x="66" y="123"/>
                    </a:cubicBezTo>
                    <a:cubicBezTo>
                      <a:pt x="66" y="123"/>
                      <a:pt x="66" y="34"/>
                      <a:pt x="131" y="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81" name="Freeform 14"/>
              <p:cNvSpPr>
                <a:spLocks noChangeAspect="1" noEditPoints="1"/>
              </p:cNvSpPr>
              <p:nvPr/>
            </p:nvSpPr>
            <p:spPr bwMode="auto">
              <a:xfrm>
                <a:off x="14167085" y="3120073"/>
                <a:ext cx="1005182" cy="689756"/>
              </a:xfrm>
              <a:custGeom>
                <a:avLst/>
                <a:gdLst>
                  <a:gd name="T0" fmla="*/ 290 w 290"/>
                  <a:gd name="T1" fmla="*/ 44 h 199"/>
                  <a:gd name="T2" fmla="*/ 290 w 290"/>
                  <a:gd name="T3" fmla="*/ 66 h 199"/>
                  <a:gd name="T4" fmla="*/ 0 w 290"/>
                  <a:gd name="T5" fmla="*/ 66 h 199"/>
                  <a:gd name="T6" fmla="*/ 0 w 290"/>
                  <a:gd name="T7" fmla="*/ 44 h 199"/>
                  <a:gd name="T8" fmla="*/ 136 w 290"/>
                  <a:gd name="T9" fmla="*/ 44 h 199"/>
                  <a:gd name="T10" fmla="*/ 136 w 290"/>
                  <a:gd name="T11" fmla="*/ 0 h 199"/>
                  <a:gd name="T12" fmla="*/ 221 w 290"/>
                  <a:gd name="T13" fmla="*/ 0 h 199"/>
                  <a:gd name="T14" fmla="*/ 221 w 290"/>
                  <a:gd name="T15" fmla="*/ 44 h 199"/>
                  <a:gd name="T16" fmla="*/ 290 w 290"/>
                  <a:gd name="T17" fmla="*/ 44 h 199"/>
                  <a:gd name="T18" fmla="*/ 262 w 290"/>
                  <a:gd name="T19" fmla="*/ 77 h 199"/>
                  <a:gd name="T20" fmla="*/ 262 w 290"/>
                  <a:gd name="T21" fmla="*/ 199 h 199"/>
                  <a:gd name="T22" fmla="*/ 120 w 290"/>
                  <a:gd name="T23" fmla="*/ 199 h 199"/>
                  <a:gd name="T24" fmla="*/ 120 w 290"/>
                  <a:gd name="T25" fmla="*/ 124 h 199"/>
                  <a:gd name="T26" fmla="*/ 78 w 290"/>
                  <a:gd name="T27" fmla="*/ 124 h 199"/>
                  <a:gd name="T28" fmla="*/ 78 w 290"/>
                  <a:gd name="T29" fmla="*/ 199 h 199"/>
                  <a:gd name="T30" fmla="*/ 26 w 290"/>
                  <a:gd name="T31" fmla="*/ 199 h 199"/>
                  <a:gd name="T32" fmla="*/ 26 w 290"/>
                  <a:gd name="T33" fmla="*/ 77 h 199"/>
                  <a:gd name="T34" fmla="*/ 262 w 290"/>
                  <a:gd name="T35" fmla="*/ 77 h 199"/>
                  <a:gd name="T36" fmla="*/ 194 w 290"/>
                  <a:gd name="T37" fmla="*/ 95 h 199"/>
                  <a:gd name="T38" fmla="*/ 157 w 290"/>
                  <a:gd name="T39" fmla="*/ 95 h 199"/>
                  <a:gd name="T40" fmla="*/ 157 w 290"/>
                  <a:gd name="T41" fmla="*/ 138 h 199"/>
                  <a:gd name="T42" fmla="*/ 194 w 290"/>
                  <a:gd name="T43" fmla="*/ 138 h 199"/>
                  <a:gd name="T44" fmla="*/ 194 w 290"/>
                  <a:gd name="T45" fmla="*/ 95 h 199"/>
                  <a:gd name="T46" fmla="*/ 242 w 290"/>
                  <a:gd name="T47" fmla="*/ 95 h 199"/>
                  <a:gd name="T48" fmla="*/ 205 w 290"/>
                  <a:gd name="T49" fmla="*/ 95 h 199"/>
                  <a:gd name="T50" fmla="*/ 205 w 290"/>
                  <a:gd name="T51" fmla="*/ 138 h 199"/>
                  <a:gd name="T52" fmla="*/ 242 w 290"/>
                  <a:gd name="T53" fmla="*/ 138 h 199"/>
                  <a:gd name="T54" fmla="*/ 242 w 290"/>
                  <a:gd name="T55" fmla="*/ 95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0" h="199">
                    <a:moveTo>
                      <a:pt x="290" y="44"/>
                    </a:moveTo>
                    <a:lnTo>
                      <a:pt x="290" y="66"/>
                    </a:lnTo>
                    <a:lnTo>
                      <a:pt x="0" y="66"/>
                    </a:lnTo>
                    <a:lnTo>
                      <a:pt x="0" y="44"/>
                    </a:lnTo>
                    <a:lnTo>
                      <a:pt x="136" y="44"/>
                    </a:lnTo>
                    <a:lnTo>
                      <a:pt x="136" y="0"/>
                    </a:lnTo>
                    <a:lnTo>
                      <a:pt x="221" y="0"/>
                    </a:lnTo>
                    <a:lnTo>
                      <a:pt x="221" y="44"/>
                    </a:lnTo>
                    <a:lnTo>
                      <a:pt x="290" y="44"/>
                    </a:lnTo>
                    <a:close/>
                    <a:moveTo>
                      <a:pt x="262" y="77"/>
                    </a:moveTo>
                    <a:lnTo>
                      <a:pt x="262" y="199"/>
                    </a:lnTo>
                    <a:lnTo>
                      <a:pt x="120" y="199"/>
                    </a:lnTo>
                    <a:lnTo>
                      <a:pt x="120" y="124"/>
                    </a:lnTo>
                    <a:lnTo>
                      <a:pt x="78" y="124"/>
                    </a:lnTo>
                    <a:lnTo>
                      <a:pt x="78" y="199"/>
                    </a:lnTo>
                    <a:lnTo>
                      <a:pt x="26" y="199"/>
                    </a:lnTo>
                    <a:lnTo>
                      <a:pt x="26" y="77"/>
                    </a:lnTo>
                    <a:lnTo>
                      <a:pt x="262" y="77"/>
                    </a:lnTo>
                    <a:close/>
                    <a:moveTo>
                      <a:pt x="194" y="95"/>
                    </a:moveTo>
                    <a:lnTo>
                      <a:pt x="157" y="95"/>
                    </a:lnTo>
                    <a:lnTo>
                      <a:pt x="157" y="138"/>
                    </a:lnTo>
                    <a:lnTo>
                      <a:pt x="194" y="138"/>
                    </a:lnTo>
                    <a:lnTo>
                      <a:pt x="194" y="95"/>
                    </a:lnTo>
                    <a:close/>
                    <a:moveTo>
                      <a:pt x="242" y="95"/>
                    </a:moveTo>
                    <a:lnTo>
                      <a:pt x="205" y="95"/>
                    </a:lnTo>
                    <a:lnTo>
                      <a:pt x="205" y="138"/>
                    </a:lnTo>
                    <a:lnTo>
                      <a:pt x="242" y="138"/>
                    </a:lnTo>
                    <a:lnTo>
                      <a:pt x="242" y="9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82" name="Freeform 17"/>
              <p:cNvSpPr>
                <a:spLocks noChangeAspect="1" noEditPoints="1"/>
              </p:cNvSpPr>
              <p:nvPr/>
            </p:nvSpPr>
            <p:spPr bwMode="auto">
              <a:xfrm>
                <a:off x="14253737" y="2139539"/>
                <a:ext cx="831876" cy="644695"/>
              </a:xfrm>
              <a:custGeom>
                <a:avLst/>
                <a:gdLst>
                  <a:gd name="T0" fmla="*/ 221 w 221"/>
                  <a:gd name="T1" fmla="*/ 0 h 171"/>
                  <a:gd name="T2" fmla="*/ 221 w 221"/>
                  <a:gd name="T3" fmla="*/ 145 h 171"/>
                  <a:gd name="T4" fmla="*/ 196 w 221"/>
                  <a:gd name="T5" fmla="*/ 171 h 171"/>
                  <a:gd name="T6" fmla="*/ 31 w 221"/>
                  <a:gd name="T7" fmla="*/ 171 h 171"/>
                  <a:gd name="T8" fmla="*/ 0 w 221"/>
                  <a:gd name="T9" fmla="*/ 134 h 171"/>
                  <a:gd name="T10" fmla="*/ 0 w 221"/>
                  <a:gd name="T11" fmla="*/ 28 h 171"/>
                  <a:gd name="T12" fmla="*/ 30 w 221"/>
                  <a:gd name="T13" fmla="*/ 28 h 171"/>
                  <a:gd name="T14" fmla="*/ 30 w 221"/>
                  <a:gd name="T15" fmla="*/ 0 h 171"/>
                  <a:gd name="T16" fmla="*/ 221 w 221"/>
                  <a:gd name="T17" fmla="*/ 0 h 171"/>
                  <a:gd name="T18" fmla="*/ 30 w 221"/>
                  <a:gd name="T19" fmla="*/ 44 h 171"/>
                  <a:gd name="T20" fmla="*/ 15 w 221"/>
                  <a:gd name="T21" fmla="*/ 44 h 171"/>
                  <a:gd name="T22" fmla="*/ 15 w 221"/>
                  <a:gd name="T23" fmla="*/ 134 h 171"/>
                  <a:gd name="T24" fmla="*/ 22 w 221"/>
                  <a:gd name="T25" fmla="*/ 154 h 171"/>
                  <a:gd name="T26" fmla="*/ 30 w 221"/>
                  <a:gd name="T27" fmla="*/ 134 h 171"/>
                  <a:gd name="T28" fmla="*/ 30 w 221"/>
                  <a:gd name="T29" fmla="*/ 44 h 171"/>
                  <a:gd name="T30" fmla="*/ 205 w 221"/>
                  <a:gd name="T31" fmla="*/ 15 h 171"/>
                  <a:gd name="T32" fmla="*/ 46 w 221"/>
                  <a:gd name="T33" fmla="*/ 15 h 171"/>
                  <a:gd name="T34" fmla="*/ 46 w 221"/>
                  <a:gd name="T35" fmla="*/ 134 h 171"/>
                  <a:gd name="T36" fmla="*/ 41 w 221"/>
                  <a:gd name="T37" fmla="*/ 155 h 171"/>
                  <a:gd name="T38" fmla="*/ 196 w 221"/>
                  <a:gd name="T39" fmla="*/ 155 h 171"/>
                  <a:gd name="T40" fmla="*/ 205 w 221"/>
                  <a:gd name="T41" fmla="*/ 145 h 171"/>
                  <a:gd name="T42" fmla="*/ 205 w 221"/>
                  <a:gd name="T43" fmla="*/ 15 h 171"/>
                  <a:gd name="T44" fmla="*/ 107 w 221"/>
                  <a:gd name="T45" fmla="*/ 70 h 171"/>
                  <a:gd name="T46" fmla="*/ 70 w 221"/>
                  <a:gd name="T47" fmla="*/ 70 h 171"/>
                  <a:gd name="T48" fmla="*/ 70 w 221"/>
                  <a:gd name="T49" fmla="*/ 65 h 171"/>
                  <a:gd name="T50" fmla="*/ 107 w 221"/>
                  <a:gd name="T51" fmla="*/ 65 h 171"/>
                  <a:gd name="T52" fmla="*/ 107 w 221"/>
                  <a:gd name="T53" fmla="*/ 70 h 171"/>
                  <a:gd name="T54" fmla="*/ 107 w 221"/>
                  <a:gd name="T55" fmla="*/ 87 h 171"/>
                  <a:gd name="T56" fmla="*/ 70 w 221"/>
                  <a:gd name="T57" fmla="*/ 87 h 171"/>
                  <a:gd name="T58" fmla="*/ 70 w 221"/>
                  <a:gd name="T59" fmla="*/ 82 h 171"/>
                  <a:gd name="T60" fmla="*/ 107 w 221"/>
                  <a:gd name="T61" fmla="*/ 82 h 171"/>
                  <a:gd name="T62" fmla="*/ 107 w 221"/>
                  <a:gd name="T63" fmla="*/ 87 h 171"/>
                  <a:gd name="T64" fmla="*/ 107 w 221"/>
                  <a:gd name="T65" fmla="*/ 104 h 171"/>
                  <a:gd name="T66" fmla="*/ 70 w 221"/>
                  <a:gd name="T67" fmla="*/ 104 h 171"/>
                  <a:gd name="T68" fmla="*/ 70 w 221"/>
                  <a:gd name="T69" fmla="*/ 98 h 171"/>
                  <a:gd name="T70" fmla="*/ 107 w 221"/>
                  <a:gd name="T71" fmla="*/ 98 h 171"/>
                  <a:gd name="T72" fmla="*/ 107 w 221"/>
                  <a:gd name="T73" fmla="*/ 104 h 171"/>
                  <a:gd name="T74" fmla="*/ 107 w 221"/>
                  <a:gd name="T75" fmla="*/ 119 h 171"/>
                  <a:gd name="T76" fmla="*/ 70 w 221"/>
                  <a:gd name="T77" fmla="*/ 119 h 171"/>
                  <a:gd name="T78" fmla="*/ 70 w 221"/>
                  <a:gd name="T79" fmla="*/ 114 h 171"/>
                  <a:gd name="T80" fmla="*/ 107 w 221"/>
                  <a:gd name="T81" fmla="*/ 114 h 171"/>
                  <a:gd name="T82" fmla="*/ 107 w 221"/>
                  <a:gd name="T83" fmla="*/ 119 h 171"/>
                  <a:gd name="T84" fmla="*/ 107 w 221"/>
                  <a:gd name="T85" fmla="*/ 136 h 171"/>
                  <a:gd name="T86" fmla="*/ 70 w 221"/>
                  <a:gd name="T87" fmla="*/ 136 h 171"/>
                  <a:gd name="T88" fmla="*/ 70 w 221"/>
                  <a:gd name="T89" fmla="*/ 131 h 171"/>
                  <a:gd name="T90" fmla="*/ 107 w 221"/>
                  <a:gd name="T91" fmla="*/ 131 h 171"/>
                  <a:gd name="T92" fmla="*/ 107 w 221"/>
                  <a:gd name="T93" fmla="*/ 136 h 171"/>
                  <a:gd name="T94" fmla="*/ 76 w 221"/>
                  <a:gd name="T95" fmla="*/ 38 h 171"/>
                  <a:gd name="T96" fmla="*/ 172 w 221"/>
                  <a:gd name="T97" fmla="*/ 38 h 171"/>
                  <a:gd name="T98" fmla="*/ 172 w 221"/>
                  <a:gd name="T99" fmla="*/ 48 h 171"/>
                  <a:gd name="T100" fmla="*/ 76 w 221"/>
                  <a:gd name="T101" fmla="*/ 48 h 171"/>
                  <a:gd name="T102" fmla="*/ 76 w 221"/>
                  <a:gd name="T103" fmla="*/ 38 h 171"/>
                  <a:gd name="T104" fmla="*/ 121 w 221"/>
                  <a:gd name="T105" fmla="*/ 65 h 171"/>
                  <a:gd name="T106" fmla="*/ 183 w 221"/>
                  <a:gd name="T107" fmla="*/ 65 h 171"/>
                  <a:gd name="T108" fmla="*/ 183 w 221"/>
                  <a:gd name="T109" fmla="*/ 123 h 171"/>
                  <a:gd name="T110" fmla="*/ 121 w 221"/>
                  <a:gd name="T111" fmla="*/ 123 h 171"/>
                  <a:gd name="T112" fmla="*/ 121 w 221"/>
                  <a:gd name="T113" fmla="*/ 6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1" h="171">
                    <a:moveTo>
                      <a:pt x="221" y="0"/>
                    </a:moveTo>
                    <a:cubicBezTo>
                      <a:pt x="221" y="145"/>
                      <a:pt x="221" y="145"/>
                      <a:pt x="221" y="145"/>
                    </a:cubicBezTo>
                    <a:cubicBezTo>
                      <a:pt x="221" y="159"/>
                      <a:pt x="209" y="171"/>
                      <a:pt x="196" y="171"/>
                    </a:cubicBezTo>
                    <a:cubicBezTo>
                      <a:pt x="31" y="171"/>
                      <a:pt x="31" y="171"/>
                      <a:pt x="31" y="171"/>
                    </a:cubicBezTo>
                    <a:cubicBezTo>
                      <a:pt x="11" y="171"/>
                      <a:pt x="0" y="160"/>
                      <a:pt x="0" y="1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221" y="0"/>
                    </a:lnTo>
                    <a:close/>
                    <a:moveTo>
                      <a:pt x="30" y="44"/>
                    </a:moveTo>
                    <a:cubicBezTo>
                      <a:pt x="15" y="44"/>
                      <a:pt x="15" y="44"/>
                      <a:pt x="15" y="44"/>
                    </a:cubicBezTo>
                    <a:cubicBezTo>
                      <a:pt x="15" y="134"/>
                      <a:pt x="15" y="134"/>
                      <a:pt x="15" y="134"/>
                    </a:cubicBezTo>
                    <a:cubicBezTo>
                      <a:pt x="15" y="148"/>
                      <a:pt x="18" y="154"/>
                      <a:pt x="22" y="154"/>
                    </a:cubicBezTo>
                    <a:cubicBezTo>
                      <a:pt x="27" y="154"/>
                      <a:pt x="30" y="148"/>
                      <a:pt x="30" y="134"/>
                    </a:cubicBezTo>
                    <a:lnTo>
                      <a:pt x="30" y="44"/>
                    </a:lnTo>
                    <a:close/>
                    <a:moveTo>
                      <a:pt x="205" y="15"/>
                    </a:move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34"/>
                      <a:pt x="46" y="134"/>
                      <a:pt x="46" y="134"/>
                    </a:cubicBezTo>
                    <a:cubicBezTo>
                      <a:pt x="46" y="144"/>
                      <a:pt x="44" y="150"/>
                      <a:pt x="41" y="155"/>
                    </a:cubicBezTo>
                    <a:cubicBezTo>
                      <a:pt x="196" y="155"/>
                      <a:pt x="196" y="155"/>
                      <a:pt x="196" y="155"/>
                    </a:cubicBezTo>
                    <a:cubicBezTo>
                      <a:pt x="202" y="155"/>
                      <a:pt x="205" y="149"/>
                      <a:pt x="205" y="145"/>
                    </a:cubicBezTo>
                    <a:lnTo>
                      <a:pt x="205" y="15"/>
                    </a:lnTo>
                    <a:close/>
                    <a:moveTo>
                      <a:pt x="107" y="70"/>
                    </a:moveTo>
                    <a:cubicBezTo>
                      <a:pt x="70" y="70"/>
                      <a:pt x="70" y="70"/>
                      <a:pt x="70" y="70"/>
                    </a:cubicBezTo>
                    <a:cubicBezTo>
                      <a:pt x="70" y="65"/>
                      <a:pt x="70" y="65"/>
                      <a:pt x="70" y="65"/>
                    </a:cubicBezTo>
                    <a:cubicBezTo>
                      <a:pt x="107" y="65"/>
                      <a:pt x="107" y="65"/>
                      <a:pt x="107" y="65"/>
                    </a:cubicBezTo>
                    <a:lnTo>
                      <a:pt x="107" y="70"/>
                    </a:lnTo>
                    <a:close/>
                    <a:moveTo>
                      <a:pt x="107" y="87"/>
                    </a:moveTo>
                    <a:cubicBezTo>
                      <a:pt x="70" y="87"/>
                      <a:pt x="70" y="87"/>
                      <a:pt x="70" y="87"/>
                    </a:cubicBezTo>
                    <a:cubicBezTo>
                      <a:pt x="70" y="82"/>
                      <a:pt x="70" y="82"/>
                      <a:pt x="70" y="82"/>
                    </a:cubicBezTo>
                    <a:cubicBezTo>
                      <a:pt x="107" y="82"/>
                      <a:pt x="107" y="82"/>
                      <a:pt x="107" y="82"/>
                    </a:cubicBezTo>
                    <a:lnTo>
                      <a:pt x="107" y="87"/>
                    </a:lnTo>
                    <a:close/>
                    <a:moveTo>
                      <a:pt x="107" y="104"/>
                    </a:moveTo>
                    <a:cubicBezTo>
                      <a:pt x="70" y="104"/>
                      <a:pt x="70" y="104"/>
                      <a:pt x="70" y="104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107" y="98"/>
                      <a:pt x="107" y="98"/>
                      <a:pt x="107" y="98"/>
                    </a:cubicBezTo>
                    <a:lnTo>
                      <a:pt x="107" y="104"/>
                    </a:lnTo>
                    <a:close/>
                    <a:moveTo>
                      <a:pt x="107" y="119"/>
                    </a:moveTo>
                    <a:cubicBezTo>
                      <a:pt x="70" y="119"/>
                      <a:pt x="70" y="119"/>
                      <a:pt x="70" y="119"/>
                    </a:cubicBezTo>
                    <a:cubicBezTo>
                      <a:pt x="70" y="114"/>
                      <a:pt x="70" y="114"/>
                      <a:pt x="70" y="114"/>
                    </a:cubicBezTo>
                    <a:cubicBezTo>
                      <a:pt x="107" y="114"/>
                      <a:pt x="107" y="114"/>
                      <a:pt x="107" y="114"/>
                    </a:cubicBezTo>
                    <a:lnTo>
                      <a:pt x="107" y="119"/>
                    </a:lnTo>
                    <a:close/>
                    <a:moveTo>
                      <a:pt x="107" y="136"/>
                    </a:moveTo>
                    <a:cubicBezTo>
                      <a:pt x="70" y="136"/>
                      <a:pt x="70" y="136"/>
                      <a:pt x="70" y="136"/>
                    </a:cubicBezTo>
                    <a:cubicBezTo>
                      <a:pt x="70" y="131"/>
                      <a:pt x="70" y="131"/>
                      <a:pt x="70" y="131"/>
                    </a:cubicBezTo>
                    <a:cubicBezTo>
                      <a:pt x="107" y="131"/>
                      <a:pt x="107" y="131"/>
                      <a:pt x="107" y="131"/>
                    </a:cubicBezTo>
                    <a:lnTo>
                      <a:pt x="107" y="136"/>
                    </a:lnTo>
                    <a:close/>
                    <a:moveTo>
                      <a:pt x="76" y="38"/>
                    </a:moveTo>
                    <a:cubicBezTo>
                      <a:pt x="172" y="38"/>
                      <a:pt x="172" y="38"/>
                      <a:pt x="172" y="38"/>
                    </a:cubicBezTo>
                    <a:cubicBezTo>
                      <a:pt x="172" y="48"/>
                      <a:pt x="172" y="48"/>
                      <a:pt x="172" y="48"/>
                    </a:cubicBezTo>
                    <a:cubicBezTo>
                      <a:pt x="76" y="48"/>
                      <a:pt x="76" y="48"/>
                      <a:pt x="76" y="48"/>
                    </a:cubicBezTo>
                    <a:lnTo>
                      <a:pt x="76" y="38"/>
                    </a:lnTo>
                    <a:close/>
                    <a:moveTo>
                      <a:pt x="121" y="65"/>
                    </a:moveTo>
                    <a:cubicBezTo>
                      <a:pt x="183" y="65"/>
                      <a:pt x="183" y="65"/>
                      <a:pt x="183" y="65"/>
                    </a:cubicBezTo>
                    <a:cubicBezTo>
                      <a:pt x="183" y="123"/>
                      <a:pt x="183" y="123"/>
                      <a:pt x="183" y="123"/>
                    </a:cubicBezTo>
                    <a:cubicBezTo>
                      <a:pt x="121" y="123"/>
                      <a:pt x="121" y="123"/>
                      <a:pt x="121" y="123"/>
                    </a:cubicBezTo>
                    <a:lnTo>
                      <a:pt x="121" y="6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83" name="Freeform 82"/>
              <p:cNvSpPr>
                <a:spLocks noChangeAspect="1" noEditPoints="1"/>
              </p:cNvSpPr>
              <p:nvPr/>
            </p:nvSpPr>
            <p:spPr bwMode="auto">
              <a:xfrm>
                <a:off x="9898470" y="1077539"/>
                <a:ext cx="658569" cy="662027"/>
              </a:xfrm>
              <a:custGeom>
                <a:avLst/>
                <a:gdLst>
                  <a:gd name="T0" fmla="*/ 111 w 175"/>
                  <a:gd name="T1" fmla="*/ 128 h 175"/>
                  <a:gd name="T2" fmla="*/ 69 w 175"/>
                  <a:gd name="T3" fmla="*/ 113 h 175"/>
                  <a:gd name="T4" fmla="*/ 57 w 175"/>
                  <a:gd name="T5" fmla="*/ 142 h 175"/>
                  <a:gd name="T6" fmla="*/ 27 w 175"/>
                  <a:gd name="T7" fmla="*/ 172 h 175"/>
                  <a:gd name="T8" fmla="*/ 17 w 175"/>
                  <a:gd name="T9" fmla="*/ 175 h 175"/>
                  <a:gd name="T10" fmla="*/ 0 w 175"/>
                  <a:gd name="T11" fmla="*/ 158 h 175"/>
                  <a:gd name="T12" fmla="*/ 3 w 175"/>
                  <a:gd name="T13" fmla="*/ 147 h 175"/>
                  <a:gd name="T14" fmla="*/ 33 w 175"/>
                  <a:gd name="T15" fmla="*/ 117 h 175"/>
                  <a:gd name="T16" fmla="*/ 62 w 175"/>
                  <a:gd name="T17" fmla="*/ 106 h 175"/>
                  <a:gd name="T18" fmla="*/ 47 w 175"/>
                  <a:gd name="T19" fmla="*/ 64 h 175"/>
                  <a:gd name="T20" fmla="*/ 111 w 175"/>
                  <a:gd name="T21" fmla="*/ 0 h 175"/>
                  <a:gd name="T22" fmla="*/ 175 w 175"/>
                  <a:gd name="T23" fmla="*/ 64 h 175"/>
                  <a:gd name="T24" fmla="*/ 157 w 175"/>
                  <a:gd name="T25" fmla="*/ 109 h 175"/>
                  <a:gd name="T26" fmla="*/ 111 w 175"/>
                  <a:gd name="T27" fmla="*/ 128 h 175"/>
                  <a:gd name="T28" fmla="*/ 111 w 175"/>
                  <a:gd name="T29" fmla="*/ 104 h 175"/>
                  <a:gd name="T30" fmla="*/ 150 w 175"/>
                  <a:gd name="T31" fmla="*/ 64 h 175"/>
                  <a:gd name="T32" fmla="*/ 111 w 175"/>
                  <a:gd name="T33" fmla="*/ 25 h 175"/>
                  <a:gd name="T34" fmla="*/ 72 w 175"/>
                  <a:gd name="T35" fmla="*/ 64 h 175"/>
                  <a:gd name="T36" fmla="*/ 83 w 175"/>
                  <a:gd name="T37" fmla="*/ 92 h 175"/>
                  <a:gd name="T38" fmla="*/ 111 w 175"/>
                  <a:gd name="T39" fmla="*/ 10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75">
                    <a:moveTo>
                      <a:pt x="111" y="128"/>
                    </a:moveTo>
                    <a:cubicBezTo>
                      <a:pt x="96" y="128"/>
                      <a:pt x="81" y="123"/>
                      <a:pt x="69" y="113"/>
                    </a:cubicBezTo>
                    <a:cubicBezTo>
                      <a:pt x="57" y="142"/>
                      <a:pt x="57" y="142"/>
                      <a:pt x="57" y="142"/>
                    </a:cubicBezTo>
                    <a:cubicBezTo>
                      <a:pt x="27" y="172"/>
                      <a:pt x="27" y="172"/>
                      <a:pt x="27" y="172"/>
                    </a:cubicBezTo>
                    <a:cubicBezTo>
                      <a:pt x="24" y="174"/>
                      <a:pt x="21" y="175"/>
                      <a:pt x="17" y="175"/>
                    </a:cubicBezTo>
                    <a:cubicBezTo>
                      <a:pt x="8" y="175"/>
                      <a:pt x="0" y="167"/>
                      <a:pt x="0" y="158"/>
                    </a:cubicBezTo>
                    <a:cubicBezTo>
                      <a:pt x="0" y="154"/>
                      <a:pt x="1" y="150"/>
                      <a:pt x="3" y="147"/>
                    </a:cubicBezTo>
                    <a:cubicBezTo>
                      <a:pt x="33" y="117"/>
                      <a:pt x="33" y="117"/>
                      <a:pt x="33" y="117"/>
                    </a:cubicBezTo>
                    <a:cubicBezTo>
                      <a:pt x="62" y="106"/>
                      <a:pt x="62" y="106"/>
                      <a:pt x="62" y="106"/>
                    </a:cubicBezTo>
                    <a:cubicBezTo>
                      <a:pt x="52" y="94"/>
                      <a:pt x="47" y="79"/>
                      <a:pt x="47" y="64"/>
                    </a:cubicBezTo>
                    <a:cubicBezTo>
                      <a:pt x="47" y="29"/>
                      <a:pt x="76" y="0"/>
                      <a:pt x="111" y="0"/>
                    </a:cubicBezTo>
                    <a:cubicBezTo>
                      <a:pt x="146" y="0"/>
                      <a:pt x="175" y="29"/>
                      <a:pt x="175" y="64"/>
                    </a:cubicBezTo>
                    <a:cubicBezTo>
                      <a:pt x="175" y="81"/>
                      <a:pt x="169" y="97"/>
                      <a:pt x="157" y="109"/>
                    </a:cubicBezTo>
                    <a:cubicBezTo>
                      <a:pt x="144" y="122"/>
                      <a:pt x="127" y="128"/>
                      <a:pt x="111" y="128"/>
                    </a:cubicBezTo>
                    <a:close/>
                    <a:moveTo>
                      <a:pt x="111" y="104"/>
                    </a:moveTo>
                    <a:cubicBezTo>
                      <a:pt x="132" y="104"/>
                      <a:pt x="150" y="86"/>
                      <a:pt x="150" y="64"/>
                    </a:cubicBezTo>
                    <a:cubicBezTo>
                      <a:pt x="150" y="43"/>
                      <a:pt x="132" y="25"/>
                      <a:pt x="111" y="25"/>
                    </a:cubicBezTo>
                    <a:cubicBezTo>
                      <a:pt x="89" y="25"/>
                      <a:pt x="72" y="43"/>
                      <a:pt x="72" y="64"/>
                    </a:cubicBezTo>
                    <a:cubicBezTo>
                      <a:pt x="72" y="74"/>
                      <a:pt x="75" y="84"/>
                      <a:pt x="83" y="92"/>
                    </a:cubicBezTo>
                    <a:cubicBezTo>
                      <a:pt x="91" y="100"/>
                      <a:pt x="101" y="104"/>
                      <a:pt x="111" y="1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84" name="Freeform 83"/>
              <p:cNvSpPr>
                <a:spLocks noChangeAspect="1" noEditPoints="1"/>
              </p:cNvSpPr>
              <p:nvPr/>
            </p:nvSpPr>
            <p:spPr bwMode="auto">
              <a:xfrm>
                <a:off x="9820483" y="2061547"/>
                <a:ext cx="814544" cy="800674"/>
              </a:xfrm>
              <a:custGeom>
                <a:avLst/>
                <a:gdLst>
                  <a:gd name="T0" fmla="*/ 217 w 217"/>
                  <a:gd name="T1" fmla="*/ 75 h 212"/>
                  <a:gd name="T2" fmla="*/ 217 w 217"/>
                  <a:gd name="T3" fmla="*/ 159 h 212"/>
                  <a:gd name="T4" fmla="*/ 200 w 217"/>
                  <a:gd name="T5" fmla="*/ 177 h 212"/>
                  <a:gd name="T6" fmla="*/ 182 w 217"/>
                  <a:gd name="T7" fmla="*/ 177 h 212"/>
                  <a:gd name="T8" fmla="*/ 190 w 217"/>
                  <a:gd name="T9" fmla="*/ 212 h 212"/>
                  <a:gd name="T10" fmla="*/ 31 w 217"/>
                  <a:gd name="T11" fmla="*/ 212 h 212"/>
                  <a:gd name="T12" fmla="*/ 37 w 217"/>
                  <a:gd name="T13" fmla="*/ 177 h 212"/>
                  <a:gd name="T14" fmla="*/ 18 w 217"/>
                  <a:gd name="T15" fmla="*/ 177 h 212"/>
                  <a:gd name="T16" fmla="*/ 0 w 217"/>
                  <a:gd name="T17" fmla="*/ 159 h 212"/>
                  <a:gd name="T18" fmla="*/ 0 w 217"/>
                  <a:gd name="T19" fmla="*/ 75 h 212"/>
                  <a:gd name="T20" fmla="*/ 18 w 217"/>
                  <a:gd name="T21" fmla="*/ 57 h 212"/>
                  <a:gd name="T22" fmla="*/ 40 w 217"/>
                  <a:gd name="T23" fmla="*/ 57 h 212"/>
                  <a:gd name="T24" fmla="*/ 40 w 217"/>
                  <a:gd name="T25" fmla="*/ 30 h 212"/>
                  <a:gd name="T26" fmla="*/ 48 w 217"/>
                  <a:gd name="T27" fmla="*/ 30 h 212"/>
                  <a:gd name="T28" fmla="*/ 48 w 217"/>
                  <a:gd name="T29" fmla="*/ 0 h 212"/>
                  <a:gd name="T30" fmla="*/ 170 w 217"/>
                  <a:gd name="T31" fmla="*/ 0 h 212"/>
                  <a:gd name="T32" fmla="*/ 170 w 217"/>
                  <a:gd name="T33" fmla="*/ 30 h 212"/>
                  <a:gd name="T34" fmla="*/ 177 w 217"/>
                  <a:gd name="T35" fmla="*/ 30 h 212"/>
                  <a:gd name="T36" fmla="*/ 177 w 217"/>
                  <a:gd name="T37" fmla="*/ 57 h 212"/>
                  <a:gd name="T38" fmla="*/ 200 w 217"/>
                  <a:gd name="T39" fmla="*/ 57 h 212"/>
                  <a:gd name="T40" fmla="*/ 217 w 217"/>
                  <a:gd name="T41" fmla="*/ 75 h 212"/>
                  <a:gd name="T42" fmla="*/ 43 w 217"/>
                  <a:gd name="T43" fmla="*/ 88 h 212"/>
                  <a:gd name="T44" fmla="*/ 30 w 217"/>
                  <a:gd name="T45" fmla="*/ 76 h 212"/>
                  <a:gd name="T46" fmla="*/ 18 w 217"/>
                  <a:gd name="T47" fmla="*/ 88 h 212"/>
                  <a:gd name="T48" fmla="*/ 30 w 217"/>
                  <a:gd name="T49" fmla="*/ 101 h 212"/>
                  <a:gd name="T50" fmla="*/ 43 w 217"/>
                  <a:gd name="T51" fmla="*/ 88 h 212"/>
                  <a:gd name="T52" fmla="*/ 175 w 217"/>
                  <a:gd name="T53" fmla="*/ 202 h 212"/>
                  <a:gd name="T54" fmla="*/ 164 w 217"/>
                  <a:gd name="T55" fmla="*/ 146 h 212"/>
                  <a:gd name="T56" fmla="*/ 53 w 217"/>
                  <a:gd name="T57" fmla="*/ 146 h 212"/>
                  <a:gd name="T58" fmla="*/ 45 w 217"/>
                  <a:gd name="T59" fmla="*/ 202 h 212"/>
                  <a:gd name="T60" fmla="*/ 175 w 217"/>
                  <a:gd name="T61" fmla="*/ 202 h 212"/>
                  <a:gd name="T62" fmla="*/ 56 w 217"/>
                  <a:gd name="T63" fmla="*/ 78 h 212"/>
                  <a:gd name="T64" fmla="*/ 162 w 217"/>
                  <a:gd name="T65" fmla="*/ 78 h 212"/>
                  <a:gd name="T66" fmla="*/ 162 w 217"/>
                  <a:gd name="T67" fmla="*/ 11 h 212"/>
                  <a:gd name="T68" fmla="*/ 56 w 217"/>
                  <a:gd name="T69" fmla="*/ 11 h 212"/>
                  <a:gd name="T70" fmla="*/ 56 w 217"/>
                  <a:gd name="T71" fmla="*/ 78 h 212"/>
                  <a:gd name="T72" fmla="*/ 103 w 217"/>
                  <a:gd name="T73" fmla="*/ 168 h 212"/>
                  <a:gd name="T74" fmla="*/ 71 w 217"/>
                  <a:gd name="T75" fmla="*/ 168 h 212"/>
                  <a:gd name="T76" fmla="*/ 71 w 217"/>
                  <a:gd name="T77" fmla="*/ 176 h 212"/>
                  <a:gd name="T78" fmla="*/ 103 w 217"/>
                  <a:gd name="T79" fmla="*/ 176 h 212"/>
                  <a:gd name="T80" fmla="*/ 103 w 217"/>
                  <a:gd name="T81" fmla="*/ 168 h 212"/>
                  <a:gd name="T82" fmla="*/ 148 w 217"/>
                  <a:gd name="T83" fmla="*/ 168 h 212"/>
                  <a:gd name="T84" fmla="*/ 116 w 217"/>
                  <a:gd name="T85" fmla="*/ 168 h 212"/>
                  <a:gd name="T86" fmla="*/ 116 w 217"/>
                  <a:gd name="T87" fmla="*/ 176 h 212"/>
                  <a:gd name="T88" fmla="*/ 148 w 217"/>
                  <a:gd name="T89" fmla="*/ 176 h 212"/>
                  <a:gd name="T90" fmla="*/ 148 w 217"/>
                  <a:gd name="T91" fmla="*/ 16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212">
                    <a:moveTo>
                      <a:pt x="217" y="75"/>
                    </a:moveTo>
                    <a:cubicBezTo>
                      <a:pt x="217" y="159"/>
                      <a:pt x="217" y="159"/>
                      <a:pt x="217" y="159"/>
                    </a:cubicBezTo>
                    <a:cubicBezTo>
                      <a:pt x="217" y="169"/>
                      <a:pt x="209" y="177"/>
                      <a:pt x="200" y="177"/>
                    </a:cubicBezTo>
                    <a:cubicBezTo>
                      <a:pt x="182" y="177"/>
                      <a:pt x="182" y="177"/>
                      <a:pt x="182" y="177"/>
                    </a:cubicBezTo>
                    <a:cubicBezTo>
                      <a:pt x="190" y="212"/>
                      <a:pt x="190" y="212"/>
                      <a:pt x="190" y="212"/>
                    </a:cubicBezTo>
                    <a:cubicBezTo>
                      <a:pt x="31" y="212"/>
                      <a:pt x="31" y="212"/>
                      <a:pt x="31" y="212"/>
                    </a:cubicBezTo>
                    <a:cubicBezTo>
                      <a:pt x="37" y="177"/>
                      <a:pt x="37" y="177"/>
                      <a:pt x="37" y="177"/>
                    </a:cubicBezTo>
                    <a:cubicBezTo>
                      <a:pt x="18" y="177"/>
                      <a:pt x="18" y="177"/>
                      <a:pt x="18" y="177"/>
                    </a:cubicBezTo>
                    <a:cubicBezTo>
                      <a:pt x="8" y="177"/>
                      <a:pt x="0" y="169"/>
                      <a:pt x="0" y="15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5"/>
                      <a:pt x="8" y="57"/>
                      <a:pt x="18" y="57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70" y="30"/>
                      <a:pt x="170" y="30"/>
                      <a:pt x="170" y="30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7" y="57"/>
                      <a:pt x="177" y="57"/>
                      <a:pt x="177" y="57"/>
                    </a:cubicBezTo>
                    <a:cubicBezTo>
                      <a:pt x="200" y="57"/>
                      <a:pt x="200" y="57"/>
                      <a:pt x="200" y="57"/>
                    </a:cubicBezTo>
                    <a:cubicBezTo>
                      <a:pt x="209" y="57"/>
                      <a:pt x="217" y="65"/>
                      <a:pt x="217" y="75"/>
                    </a:cubicBezTo>
                    <a:close/>
                    <a:moveTo>
                      <a:pt x="43" y="88"/>
                    </a:moveTo>
                    <a:cubicBezTo>
                      <a:pt x="43" y="82"/>
                      <a:pt x="37" y="76"/>
                      <a:pt x="30" y="76"/>
                    </a:cubicBezTo>
                    <a:cubicBezTo>
                      <a:pt x="24" y="76"/>
                      <a:pt x="18" y="82"/>
                      <a:pt x="18" y="88"/>
                    </a:cubicBezTo>
                    <a:cubicBezTo>
                      <a:pt x="18" y="95"/>
                      <a:pt x="24" y="101"/>
                      <a:pt x="30" y="101"/>
                    </a:cubicBezTo>
                    <a:cubicBezTo>
                      <a:pt x="37" y="101"/>
                      <a:pt x="43" y="95"/>
                      <a:pt x="43" y="88"/>
                    </a:cubicBezTo>
                    <a:close/>
                    <a:moveTo>
                      <a:pt x="175" y="202"/>
                    </a:moveTo>
                    <a:cubicBezTo>
                      <a:pt x="164" y="146"/>
                      <a:pt x="164" y="146"/>
                      <a:pt x="164" y="146"/>
                    </a:cubicBezTo>
                    <a:cubicBezTo>
                      <a:pt x="53" y="146"/>
                      <a:pt x="53" y="146"/>
                      <a:pt x="53" y="146"/>
                    </a:cubicBezTo>
                    <a:cubicBezTo>
                      <a:pt x="45" y="202"/>
                      <a:pt x="45" y="202"/>
                      <a:pt x="45" y="202"/>
                    </a:cubicBezTo>
                    <a:lnTo>
                      <a:pt x="175" y="202"/>
                    </a:lnTo>
                    <a:close/>
                    <a:moveTo>
                      <a:pt x="56" y="78"/>
                    </a:moveTo>
                    <a:cubicBezTo>
                      <a:pt x="162" y="78"/>
                      <a:pt x="162" y="78"/>
                      <a:pt x="162" y="78"/>
                    </a:cubicBezTo>
                    <a:cubicBezTo>
                      <a:pt x="162" y="11"/>
                      <a:pt x="162" y="11"/>
                      <a:pt x="162" y="11"/>
                    </a:cubicBezTo>
                    <a:cubicBezTo>
                      <a:pt x="56" y="11"/>
                      <a:pt x="56" y="11"/>
                      <a:pt x="56" y="11"/>
                    </a:cubicBezTo>
                    <a:lnTo>
                      <a:pt x="56" y="78"/>
                    </a:lnTo>
                    <a:close/>
                    <a:moveTo>
                      <a:pt x="103" y="168"/>
                    </a:moveTo>
                    <a:cubicBezTo>
                      <a:pt x="71" y="168"/>
                      <a:pt x="71" y="168"/>
                      <a:pt x="71" y="168"/>
                    </a:cubicBezTo>
                    <a:cubicBezTo>
                      <a:pt x="71" y="176"/>
                      <a:pt x="71" y="176"/>
                      <a:pt x="71" y="176"/>
                    </a:cubicBezTo>
                    <a:cubicBezTo>
                      <a:pt x="103" y="176"/>
                      <a:pt x="103" y="176"/>
                      <a:pt x="103" y="176"/>
                    </a:cubicBezTo>
                    <a:lnTo>
                      <a:pt x="103" y="168"/>
                    </a:lnTo>
                    <a:close/>
                    <a:moveTo>
                      <a:pt x="148" y="168"/>
                    </a:moveTo>
                    <a:cubicBezTo>
                      <a:pt x="116" y="168"/>
                      <a:pt x="116" y="168"/>
                      <a:pt x="116" y="168"/>
                    </a:cubicBezTo>
                    <a:cubicBezTo>
                      <a:pt x="116" y="176"/>
                      <a:pt x="116" y="176"/>
                      <a:pt x="116" y="176"/>
                    </a:cubicBezTo>
                    <a:cubicBezTo>
                      <a:pt x="148" y="176"/>
                      <a:pt x="148" y="176"/>
                      <a:pt x="148" y="176"/>
                    </a:cubicBezTo>
                    <a:lnTo>
                      <a:pt x="148" y="16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85" name="Freeform 84"/>
              <p:cNvSpPr>
                <a:spLocks noChangeAspect="1"/>
              </p:cNvSpPr>
              <p:nvPr/>
            </p:nvSpPr>
            <p:spPr bwMode="auto">
              <a:xfrm>
                <a:off x="9836081" y="3123539"/>
                <a:ext cx="783351" cy="682827"/>
              </a:xfrm>
              <a:custGeom>
                <a:avLst/>
                <a:gdLst>
                  <a:gd name="T0" fmla="*/ 1 w 208"/>
                  <a:gd name="T1" fmla="*/ 181 h 181"/>
                  <a:gd name="T2" fmla="*/ 1 w 208"/>
                  <a:gd name="T3" fmla="*/ 165 h 181"/>
                  <a:gd name="T4" fmla="*/ 72 w 208"/>
                  <a:gd name="T5" fmla="*/ 142 h 181"/>
                  <a:gd name="T6" fmla="*/ 72 w 208"/>
                  <a:gd name="T7" fmla="*/ 132 h 181"/>
                  <a:gd name="T8" fmla="*/ 76 w 208"/>
                  <a:gd name="T9" fmla="*/ 131 h 181"/>
                  <a:gd name="T10" fmla="*/ 78 w 208"/>
                  <a:gd name="T11" fmla="*/ 112 h 181"/>
                  <a:gd name="T12" fmla="*/ 70 w 208"/>
                  <a:gd name="T13" fmla="*/ 91 h 181"/>
                  <a:gd name="T14" fmla="*/ 64 w 208"/>
                  <a:gd name="T15" fmla="*/ 86 h 181"/>
                  <a:gd name="T16" fmla="*/ 62 w 208"/>
                  <a:gd name="T17" fmla="*/ 72 h 181"/>
                  <a:gd name="T18" fmla="*/ 67 w 208"/>
                  <a:gd name="T19" fmla="*/ 65 h 181"/>
                  <a:gd name="T20" fmla="*/ 67 w 208"/>
                  <a:gd name="T21" fmla="*/ 27 h 181"/>
                  <a:gd name="T22" fmla="*/ 113 w 208"/>
                  <a:gd name="T23" fmla="*/ 1 h 181"/>
                  <a:gd name="T24" fmla="*/ 122 w 208"/>
                  <a:gd name="T25" fmla="*/ 2 h 181"/>
                  <a:gd name="T26" fmla="*/ 120 w 208"/>
                  <a:gd name="T27" fmla="*/ 6 h 181"/>
                  <a:gd name="T28" fmla="*/ 140 w 208"/>
                  <a:gd name="T29" fmla="*/ 30 h 181"/>
                  <a:gd name="T30" fmla="*/ 140 w 208"/>
                  <a:gd name="T31" fmla="*/ 65 h 181"/>
                  <a:gd name="T32" fmla="*/ 144 w 208"/>
                  <a:gd name="T33" fmla="*/ 69 h 181"/>
                  <a:gd name="T34" fmla="*/ 136 w 208"/>
                  <a:gd name="T35" fmla="*/ 91 h 181"/>
                  <a:gd name="T36" fmla="*/ 131 w 208"/>
                  <a:gd name="T37" fmla="*/ 114 h 181"/>
                  <a:gd name="T38" fmla="*/ 132 w 208"/>
                  <a:gd name="T39" fmla="*/ 129 h 181"/>
                  <a:gd name="T40" fmla="*/ 135 w 208"/>
                  <a:gd name="T41" fmla="*/ 129 h 181"/>
                  <a:gd name="T42" fmla="*/ 140 w 208"/>
                  <a:gd name="T43" fmla="*/ 144 h 181"/>
                  <a:gd name="T44" fmla="*/ 207 w 208"/>
                  <a:gd name="T45" fmla="*/ 166 h 181"/>
                  <a:gd name="T46" fmla="*/ 207 w 208"/>
                  <a:gd name="T47" fmla="*/ 181 h 181"/>
                  <a:gd name="T48" fmla="*/ 1 w 208"/>
                  <a:gd name="T49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8" h="181">
                    <a:moveTo>
                      <a:pt x="1" y="181"/>
                    </a:moveTo>
                    <a:cubicBezTo>
                      <a:pt x="1" y="181"/>
                      <a:pt x="0" y="178"/>
                      <a:pt x="1" y="165"/>
                    </a:cubicBezTo>
                    <a:cubicBezTo>
                      <a:pt x="13" y="159"/>
                      <a:pt x="69" y="144"/>
                      <a:pt x="72" y="142"/>
                    </a:cubicBezTo>
                    <a:cubicBezTo>
                      <a:pt x="72" y="132"/>
                      <a:pt x="72" y="132"/>
                      <a:pt x="72" y="132"/>
                    </a:cubicBezTo>
                    <a:cubicBezTo>
                      <a:pt x="76" y="131"/>
                      <a:pt x="76" y="131"/>
                      <a:pt x="76" y="131"/>
                    </a:cubicBezTo>
                    <a:cubicBezTo>
                      <a:pt x="76" y="131"/>
                      <a:pt x="78" y="114"/>
                      <a:pt x="78" y="112"/>
                    </a:cubicBezTo>
                    <a:cubicBezTo>
                      <a:pt x="78" y="112"/>
                      <a:pt x="71" y="99"/>
                      <a:pt x="70" y="91"/>
                    </a:cubicBezTo>
                    <a:cubicBezTo>
                      <a:pt x="70" y="91"/>
                      <a:pt x="64" y="91"/>
                      <a:pt x="64" y="86"/>
                    </a:cubicBezTo>
                    <a:cubicBezTo>
                      <a:pt x="63" y="80"/>
                      <a:pt x="64" y="76"/>
                      <a:pt x="62" y="72"/>
                    </a:cubicBezTo>
                    <a:cubicBezTo>
                      <a:pt x="62" y="68"/>
                      <a:pt x="65" y="64"/>
                      <a:pt x="67" y="65"/>
                    </a:cubicBezTo>
                    <a:cubicBezTo>
                      <a:pt x="67" y="65"/>
                      <a:pt x="62" y="35"/>
                      <a:pt x="67" y="27"/>
                    </a:cubicBezTo>
                    <a:cubicBezTo>
                      <a:pt x="71" y="21"/>
                      <a:pt x="84" y="6"/>
                      <a:pt x="113" y="1"/>
                    </a:cubicBezTo>
                    <a:cubicBezTo>
                      <a:pt x="113" y="1"/>
                      <a:pt x="120" y="0"/>
                      <a:pt x="122" y="2"/>
                    </a:cubicBezTo>
                    <a:cubicBezTo>
                      <a:pt x="124" y="2"/>
                      <a:pt x="124" y="3"/>
                      <a:pt x="120" y="6"/>
                    </a:cubicBezTo>
                    <a:cubicBezTo>
                      <a:pt x="120" y="6"/>
                      <a:pt x="135" y="16"/>
                      <a:pt x="140" y="30"/>
                    </a:cubicBezTo>
                    <a:cubicBezTo>
                      <a:pt x="143" y="40"/>
                      <a:pt x="142" y="59"/>
                      <a:pt x="140" y="65"/>
                    </a:cubicBezTo>
                    <a:cubicBezTo>
                      <a:pt x="140" y="65"/>
                      <a:pt x="145" y="64"/>
                      <a:pt x="144" y="69"/>
                    </a:cubicBezTo>
                    <a:cubicBezTo>
                      <a:pt x="143" y="78"/>
                      <a:pt x="143" y="95"/>
                      <a:pt x="136" y="91"/>
                    </a:cubicBezTo>
                    <a:cubicBezTo>
                      <a:pt x="136" y="91"/>
                      <a:pt x="136" y="110"/>
                      <a:pt x="131" y="114"/>
                    </a:cubicBezTo>
                    <a:cubicBezTo>
                      <a:pt x="131" y="114"/>
                      <a:pt x="129" y="128"/>
                      <a:pt x="132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29"/>
                      <a:pt x="137" y="140"/>
                      <a:pt x="140" y="144"/>
                    </a:cubicBezTo>
                    <a:cubicBezTo>
                      <a:pt x="140" y="144"/>
                      <a:pt x="201" y="159"/>
                      <a:pt x="207" y="166"/>
                    </a:cubicBezTo>
                    <a:cubicBezTo>
                      <a:pt x="208" y="174"/>
                      <a:pt x="207" y="181"/>
                      <a:pt x="207" y="181"/>
                    </a:cubicBezTo>
                    <a:lnTo>
                      <a:pt x="1" y="18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86" name="Freeform 21"/>
              <p:cNvSpPr>
                <a:spLocks noChangeAspect="1"/>
              </p:cNvSpPr>
              <p:nvPr/>
            </p:nvSpPr>
            <p:spPr bwMode="auto">
              <a:xfrm>
                <a:off x="7462581" y="1049813"/>
                <a:ext cx="1178489" cy="717484"/>
              </a:xfrm>
              <a:custGeom>
                <a:avLst/>
                <a:gdLst>
                  <a:gd name="T0" fmla="*/ 202 w 314"/>
                  <a:gd name="T1" fmla="*/ 117 h 190"/>
                  <a:gd name="T2" fmla="*/ 198 w 314"/>
                  <a:gd name="T3" fmla="*/ 119 h 190"/>
                  <a:gd name="T4" fmla="*/ 191 w 314"/>
                  <a:gd name="T5" fmla="*/ 109 h 190"/>
                  <a:gd name="T6" fmla="*/ 187 w 314"/>
                  <a:gd name="T7" fmla="*/ 98 h 190"/>
                  <a:gd name="T8" fmla="*/ 192 w 314"/>
                  <a:gd name="T9" fmla="*/ 90 h 190"/>
                  <a:gd name="T10" fmla="*/ 191 w 314"/>
                  <a:gd name="T11" fmla="*/ 84 h 190"/>
                  <a:gd name="T12" fmla="*/ 188 w 314"/>
                  <a:gd name="T13" fmla="*/ 79 h 190"/>
                  <a:gd name="T14" fmla="*/ 186 w 314"/>
                  <a:gd name="T15" fmla="*/ 66 h 190"/>
                  <a:gd name="T16" fmla="*/ 187 w 314"/>
                  <a:gd name="T17" fmla="*/ 58 h 190"/>
                  <a:gd name="T18" fmla="*/ 191 w 314"/>
                  <a:gd name="T19" fmla="*/ 40 h 190"/>
                  <a:gd name="T20" fmla="*/ 202 w 314"/>
                  <a:gd name="T21" fmla="*/ 6 h 190"/>
                  <a:gd name="T22" fmla="*/ 235 w 314"/>
                  <a:gd name="T23" fmla="*/ 17 h 190"/>
                  <a:gd name="T24" fmla="*/ 260 w 314"/>
                  <a:gd name="T25" fmla="*/ 6 h 190"/>
                  <a:gd name="T26" fmla="*/ 271 w 314"/>
                  <a:gd name="T27" fmla="*/ 38 h 190"/>
                  <a:gd name="T28" fmla="*/ 276 w 314"/>
                  <a:gd name="T29" fmla="*/ 57 h 190"/>
                  <a:gd name="T30" fmla="*/ 276 w 314"/>
                  <a:gd name="T31" fmla="*/ 68 h 190"/>
                  <a:gd name="T32" fmla="*/ 275 w 314"/>
                  <a:gd name="T33" fmla="*/ 81 h 190"/>
                  <a:gd name="T34" fmla="*/ 271 w 314"/>
                  <a:gd name="T35" fmla="*/ 90 h 190"/>
                  <a:gd name="T36" fmla="*/ 276 w 314"/>
                  <a:gd name="T37" fmla="*/ 92 h 190"/>
                  <a:gd name="T38" fmla="*/ 275 w 314"/>
                  <a:gd name="T39" fmla="*/ 103 h 190"/>
                  <a:gd name="T40" fmla="*/ 271 w 314"/>
                  <a:gd name="T41" fmla="*/ 113 h 190"/>
                  <a:gd name="T42" fmla="*/ 263 w 314"/>
                  <a:gd name="T43" fmla="*/ 118 h 190"/>
                  <a:gd name="T44" fmla="*/ 257 w 314"/>
                  <a:gd name="T45" fmla="*/ 161 h 190"/>
                  <a:gd name="T46" fmla="*/ 258 w 314"/>
                  <a:gd name="T47" fmla="*/ 164 h 190"/>
                  <a:gd name="T48" fmla="*/ 314 w 314"/>
                  <a:gd name="T49" fmla="*/ 177 h 190"/>
                  <a:gd name="T50" fmla="*/ 314 w 314"/>
                  <a:gd name="T51" fmla="*/ 190 h 190"/>
                  <a:gd name="T52" fmla="*/ 153 w 314"/>
                  <a:gd name="T53" fmla="*/ 190 h 190"/>
                  <a:gd name="T54" fmla="*/ 153 w 314"/>
                  <a:gd name="T55" fmla="*/ 189 h 190"/>
                  <a:gd name="T56" fmla="*/ 0 w 314"/>
                  <a:gd name="T57" fmla="*/ 189 h 190"/>
                  <a:gd name="T58" fmla="*/ 13 w 314"/>
                  <a:gd name="T59" fmla="*/ 169 h 190"/>
                  <a:gd name="T60" fmla="*/ 75 w 314"/>
                  <a:gd name="T61" fmla="*/ 148 h 190"/>
                  <a:gd name="T62" fmla="*/ 76 w 314"/>
                  <a:gd name="T63" fmla="*/ 138 h 190"/>
                  <a:gd name="T64" fmla="*/ 80 w 314"/>
                  <a:gd name="T65" fmla="*/ 136 h 190"/>
                  <a:gd name="T66" fmla="*/ 82 w 314"/>
                  <a:gd name="T67" fmla="*/ 117 h 190"/>
                  <a:gd name="T68" fmla="*/ 73 w 314"/>
                  <a:gd name="T69" fmla="*/ 96 h 190"/>
                  <a:gd name="T70" fmla="*/ 67 w 314"/>
                  <a:gd name="T71" fmla="*/ 89 h 190"/>
                  <a:gd name="T72" fmla="*/ 66 w 314"/>
                  <a:gd name="T73" fmla="*/ 75 h 190"/>
                  <a:gd name="T74" fmla="*/ 71 w 314"/>
                  <a:gd name="T75" fmla="*/ 67 h 190"/>
                  <a:gd name="T76" fmla="*/ 71 w 314"/>
                  <a:gd name="T77" fmla="*/ 27 h 190"/>
                  <a:gd name="T78" fmla="*/ 118 w 314"/>
                  <a:gd name="T79" fmla="*/ 0 h 190"/>
                  <a:gd name="T80" fmla="*/ 128 w 314"/>
                  <a:gd name="T81" fmla="*/ 1 h 190"/>
                  <a:gd name="T82" fmla="*/ 126 w 314"/>
                  <a:gd name="T83" fmla="*/ 6 h 190"/>
                  <a:gd name="T84" fmla="*/ 147 w 314"/>
                  <a:gd name="T85" fmla="*/ 31 h 190"/>
                  <a:gd name="T86" fmla="*/ 147 w 314"/>
                  <a:gd name="T87" fmla="*/ 67 h 190"/>
                  <a:gd name="T88" fmla="*/ 151 w 314"/>
                  <a:gd name="T89" fmla="*/ 72 h 190"/>
                  <a:gd name="T90" fmla="*/ 143 w 314"/>
                  <a:gd name="T91" fmla="*/ 96 h 190"/>
                  <a:gd name="T92" fmla="*/ 137 w 314"/>
                  <a:gd name="T93" fmla="*/ 118 h 190"/>
                  <a:gd name="T94" fmla="*/ 138 w 314"/>
                  <a:gd name="T95" fmla="*/ 134 h 190"/>
                  <a:gd name="T96" fmla="*/ 142 w 314"/>
                  <a:gd name="T97" fmla="*/ 134 h 190"/>
                  <a:gd name="T98" fmla="*/ 147 w 314"/>
                  <a:gd name="T99" fmla="*/ 150 h 190"/>
                  <a:gd name="T100" fmla="*/ 177 w 314"/>
                  <a:gd name="T101" fmla="*/ 159 h 190"/>
                  <a:gd name="T102" fmla="*/ 201 w 314"/>
                  <a:gd name="T103" fmla="*/ 161 h 190"/>
                  <a:gd name="T104" fmla="*/ 208 w 314"/>
                  <a:gd name="T105" fmla="*/ 133 h 190"/>
                  <a:gd name="T106" fmla="*/ 202 w 314"/>
                  <a:gd name="T107" fmla="*/ 117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4" h="190">
                    <a:moveTo>
                      <a:pt x="202" y="117"/>
                    </a:moveTo>
                    <a:cubicBezTo>
                      <a:pt x="202" y="117"/>
                      <a:pt x="202" y="120"/>
                      <a:pt x="198" y="119"/>
                    </a:cubicBezTo>
                    <a:cubicBezTo>
                      <a:pt x="195" y="117"/>
                      <a:pt x="192" y="113"/>
                      <a:pt x="191" y="109"/>
                    </a:cubicBezTo>
                    <a:cubicBezTo>
                      <a:pt x="191" y="106"/>
                      <a:pt x="188" y="99"/>
                      <a:pt x="187" y="98"/>
                    </a:cubicBezTo>
                    <a:cubicBezTo>
                      <a:pt x="185" y="96"/>
                      <a:pt x="186" y="91"/>
                      <a:pt x="192" y="90"/>
                    </a:cubicBezTo>
                    <a:cubicBezTo>
                      <a:pt x="192" y="90"/>
                      <a:pt x="190" y="86"/>
                      <a:pt x="191" y="84"/>
                    </a:cubicBezTo>
                    <a:cubicBezTo>
                      <a:pt x="191" y="84"/>
                      <a:pt x="186" y="84"/>
                      <a:pt x="188" y="79"/>
                    </a:cubicBezTo>
                    <a:cubicBezTo>
                      <a:pt x="188" y="79"/>
                      <a:pt x="176" y="75"/>
                      <a:pt x="186" y="66"/>
                    </a:cubicBezTo>
                    <a:cubicBezTo>
                      <a:pt x="186" y="66"/>
                      <a:pt x="180" y="59"/>
                      <a:pt x="187" y="58"/>
                    </a:cubicBezTo>
                    <a:cubicBezTo>
                      <a:pt x="187" y="58"/>
                      <a:pt x="176" y="45"/>
                      <a:pt x="191" y="40"/>
                    </a:cubicBezTo>
                    <a:cubicBezTo>
                      <a:pt x="191" y="40"/>
                      <a:pt x="178" y="8"/>
                      <a:pt x="202" y="6"/>
                    </a:cubicBezTo>
                    <a:cubicBezTo>
                      <a:pt x="215" y="5"/>
                      <a:pt x="223" y="12"/>
                      <a:pt x="235" y="17"/>
                    </a:cubicBezTo>
                    <a:cubicBezTo>
                      <a:pt x="235" y="17"/>
                      <a:pt x="251" y="4"/>
                      <a:pt x="260" y="6"/>
                    </a:cubicBezTo>
                    <a:cubicBezTo>
                      <a:pt x="276" y="9"/>
                      <a:pt x="280" y="25"/>
                      <a:pt x="271" y="38"/>
                    </a:cubicBezTo>
                    <a:cubicBezTo>
                      <a:pt x="281" y="36"/>
                      <a:pt x="284" y="51"/>
                      <a:pt x="276" y="57"/>
                    </a:cubicBezTo>
                    <a:cubicBezTo>
                      <a:pt x="276" y="57"/>
                      <a:pt x="281" y="62"/>
                      <a:pt x="276" y="68"/>
                    </a:cubicBezTo>
                    <a:cubicBezTo>
                      <a:pt x="276" y="68"/>
                      <a:pt x="283" y="77"/>
                      <a:pt x="275" y="81"/>
                    </a:cubicBezTo>
                    <a:cubicBezTo>
                      <a:pt x="275" y="81"/>
                      <a:pt x="273" y="87"/>
                      <a:pt x="271" y="90"/>
                    </a:cubicBezTo>
                    <a:cubicBezTo>
                      <a:pt x="271" y="90"/>
                      <a:pt x="275" y="89"/>
                      <a:pt x="276" y="92"/>
                    </a:cubicBezTo>
                    <a:cubicBezTo>
                      <a:pt x="278" y="96"/>
                      <a:pt x="278" y="98"/>
                      <a:pt x="275" y="103"/>
                    </a:cubicBezTo>
                    <a:cubicBezTo>
                      <a:pt x="272" y="107"/>
                      <a:pt x="272" y="110"/>
                      <a:pt x="271" y="113"/>
                    </a:cubicBezTo>
                    <a:cubicBezTo>
                      <a:pt x="270" y="115"/>
                      <a:pt x="269" y="122"/>
                      <a:pt x="263" y="118"/>
                    </a:cubicBezTo>
                    <a:cubicBezTo>
                      <a:pt x="254" y="129"/>
                      <a:pt x="251" y="146"/>
                      <a:pt x="257" y="161"/>
                    </a:cubicBezTo>
                    <a:cubicBezTo>
                      <a:pt x="258" y="164"/>
                      <a:pt x="258" y="164"/>
                      <a:pt x="258" y="164"/>
                    </a:cubicBezTo>
                    <a:cubicBezTo>
                      <a:pt x="278" y="168"/>
                      <a:pt x="302" y="172"/>
                      <a:pt x="314" y="177"/>
                    </a:cubicBezTo>
                    <a:cubicBezTo>
                      <a:pt x="314" y="190"/>
                      <a:pt x="314" y="190"/>
                      <a:pt x="314" y="190"/>
                    </a:cubicBezTo>
                    <a:cubicBezTo>
                      <a:pt x="153" y="190"/>
                      <a:pt x="153" y="190"/>
                      <a:pt x="153" y="190"/>
                    </a:cubicBezTo>
                    <a:cubicBezTo>
                      <a:pt x="153" y="189"/>
                      <a:pt x="153" y="189"/>
                      <a:pt x="153" y="189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89"/>
                      <a:pt x="1" y="175"/>
                      <a:pt x="13" y="169"/>
                    </a:cubicBezTo>
                    <a:cubicBezTo>
                      <a:pt x="26" y="163"/>
                      <a:pt x="72" y="150"/>
                      <a:pt x="75" y="148"/>
                    </a:cubicBezTo>
                    <a:cubicBezTo>
                      <a:pt x="76" y="138"/>
                      <a:pt x="76" y="138"/>
                      <a:pt x="76" y="138"/>
                    </a:cubicBezTo>
                    <a:cubicBezTo>
                      <a:pt x="80" y="136"/>
                      <a:pt x="80" y="136"/>
                      <a:pt x="80" y="136"/>
                    </a:cubicBezTo>
                    <a:cubicBezTo>
                      <a:pt x="80" y="136"/>
                      <a:pt x="82" y="119"/>
                      <a:pt x="82" y="117"/>
                    </a:cubicBezTo>
                    <a:cubicBezTo>
                      <a:pt x="82" y="117"/>
                      <a:pt x="75" y="103"/>
                      <a:pt x="73" y="96"/>
                    </a:cubicBezTo>
                    <a:cubicBezTo>
                      <a:pt x="73" y="96"/>
                      <a:pt x="68" y="96"/>
                      <a:pt x="67" y="89"/>
                    </a:cubicBezTo>
                    <a:cubicBezTo>
                      <a:pt x="66" y="83"/>
                      <a:pt x="67" y="79"/>
                      <a:pt x="66" y="75"/>
                    </a:cubicBezTo>
                    <a:cubicBezTo>
                      <a:pt x="65" y="71"/>
                      <a:pt x="68" y="66"/>
                      <a:pt x="71" y="67"/>
                    </a:cubicBezTo>
                    <a:cubicBezTo>
                      <a:pt x="71" y="67"/>
                      <a:pt x="65" y="36"/>
                      <a:pt x="71" y="27"/>
                    </a:cubicBezTo>
                    <a:cubicBezTo>
                      <a:pt x="75" y="21"/>
                      <a:pt x="88" y="6"/>
                      <a:pt x="118" y="0"/>
                    </a:cubicBezTo>
                    <a:cubicBezTo>
                      <a:pt x="118" y="0"/>
                      <a:pt x="126" y="0"/>
                      <a:pt x="128" y="1"/>
                    </a:cubicBezTo>
                    <a:cubicBezTo>
                      <a:pt x="130" y="1"/>
                      <a:pt x="130" y="2"/>
                      <a:pt x="126" y="6"/>
                    </a:cubicBezTo>
                    <a:cubicBezTo>
                      <a:pt x="126" y="6"/>
                      <a:pt x="142" y="16"/>
                      <a:pt x="147" y="31"/>
                    </a:cubicBezTo>
                    <a:cubicBezTo>
                      <a:pt x="150" y="41"/>
                      <a:pt x="149" y="62"/>
                      <a:pt x="147" y="67"/>
                    </a:cubicBezTo>
                    <a:cubicBezTo>
                      <a:pt x="147" y="67"/>
                      <a:pt x="152" y="66"/>
                      <a:pt x="151" y="72"/>
                    </a:cubicBezTo>
                    <a:cubicBezTo>
                      <a:pt x="150" y="81"/>
                      <a:pt x="150" y="98"/>
                      <a:pt x="143" y="96"/>
                    </a:cubicBezTo>
                    <a:cubicBezTo>
                      <a:pt x="143" y="96"/>
                      <a:pt x="143" y="114"/>
                      <a:pt x="137" y="118"/>
                    </a:cubicBezTo>
                    <a:cubicBezTo>
                      <a:pt x="137" y="118"/>
                      <a:pt x="136" y="134"/>
                      <a:pt x="138" y="134"/>
                    </a:cubicBezTo>
                    <a:cubicBezTo>
                      <a:pt x="142" y="134"/>
                      <a:pt x="142" y="134"/>
                      <a:pt x="142" y="134"/>
                    </a:cubicBezTo>
                    <a:cubicBezTo>
                      <a:pt x="142" y="134"/>
                      <a:pt x="144" y="147"/>
                      <a:pt x="147" y="150"/>
                    </a:cubicBezTo>
                    <a:cubicBezTo>
                      <a:pt x="147" y="150"/>
                      <a:pt x="161" y="155"/>
                      <a:pt x="177" y="159"/>
                    </a:cubicBezTo>
                    <a:cubicBezTo>
                      <a:pt x="184" y="161"/>
                      <a:pt x="192" y="161"/>
                      <a:pt x="201" y="161"/>
                    </a:cubicBezTo>
                    <a:cubicBezTo>
                      <a:pt x="204" y="153"/>
                      <a:pt x="208" y="152"/>
                      <a:pt x="208" y="133"/>
                    </a:cubicBezTo>
                    <a:cubicBezTo>
                      <a:pt x="208" y="125"/>
                      <a:pt x="202" y="117"/>
                      <a:pt x="202" y="11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87" name="Freeform 22"/>
              <p:cNvSpPr>
                <a:spLocks noChangeAspect="1" noEditPoints="1"/>
              </p:cNvSpPr>
              <p:nvPr/>
            </p:nvSpPr>
            <p:spPr bwMode="auto">
              <a:xfrm>
                <a:off x="5105904" y="5358439"/>
                <a:ext cx="863072" cy="433262"/>
              </a:xfrm>
              <a:custGeom>
                <a:avLst/>
                <a:gdLst>
                  <a:gd name="T0" fmla="*/ 0 w 249"/>
                  <a:gd name="T1" fmla="*/ 0 h 125"/>
                  <a:gd name="T2" fmla="*/ 171 w 249"/>
                  <a:gd name="T3" fmla="*/ 0 h 125"/>
                  <a:gd name="T4" fmla="*/ 171 w 249"/>
                  <a:gd name="T5" fmla="*/ 125 h 125"/>
                  <a:gd name="T6" fmla="*/ 0 w 249"/>
                  <a:gd name="T7" fmla="*/ 125 h 125"/>
                  <a:gd name="T8" fmla="*/ 0 w 249"/>
                  <a:gd name="T9" fmla="*/ 0 h 125"/>
                  <a:gd name="T10" fmla="*/ 186 w 249"/>
                  <a:gd name="T11" fmla="*/ 79 h 125"/>
                  <a:gd name="T12" fmla="*/ 249 w 249"/>
                  <a:gd name="T13" fmla="*/ 119 h 125"/>
                  <a:gd name="T14" fmla="*/ 249 w 249"/>
                  <a:gd name="T15" fmla="*/ 7 h 125"/>
                  <a:gd name="T16" fmla="*/ 186 w 249"/>
                  <a:gd name="T17" fmla="*/ 47 h 125"/>
                  <a:gd name="T18" fmla="*/ 186 w 249"/>
                  <a:gd name="T19" fmla="*/ 7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9" h="125">
                    <a:moveTo>
                      <a:pt x="0" y="0"/>
                    </a:moveTo>
                    <a:lnTo>
                      <a:pt x="171" y="0"/>
                    </a:lnTo>
                    <a:lnTo>
                      <a:pt x="171" y="125"/>
                    </a:lnTo>
                    <a:lnTo>
                      <a:pt x="0" y="125"/>
                    </a:lnTo>
                    <a:lnTo>
                      <a:pt x="0" y="0"/>
                    </a:lnTo>
                    <a:close/>
                    <a:moveTo>
                      <a:pt x="186" y="79"/>
                    </a:moveTo>
                    <a:lnTo>
                      <a:pt x="249" y="119"/>
                    </a:lnTo>
                    <a:lnTo>
                      <a:pt x="249" y="7"/>
                    </a:lnTo>
                    <a:lnTo>
                      <a:pt x="186" y="47"/>
                    </a:lnTo>
                    <a:lnTo>
                      <a:pt x="186" y="7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88" name="Freeform 23"/>
              <p:cNvSpPr>
                <a:spLocks noChangeAspect="1"/>
              </p:cNvSpPr>
              <p:nvPr/>
            </p:nvSpPr>
            <p:spPr bwMode="auto">
              <a:xfrm>
                <a:off x="5208156" y="2172465"/>
                <a:ext cx="658569" cy="578843"/>
              </a:xfrm>
              <a:custGeom>
                <a:avLst/>
                <a:gdLst>
                  <a:gd name="T0" fmla="*/ 22 w 175"/>
                  <a:gd name="T1" fmla="*/ 88 h 153"/>
                  <a:gd name="T2" fmla="*/ 0 w 175"/>
                  <a:gd name="T3" fmla="*/ 42 h 153"/>
                  <a:gd name="T4" fmla="*/ 42 w 175"/>
                  <a:gd name="T5" fmla="*/ 0 h 153"/>
                  <a:gd name="T6" fmla="*/ 88 w 175"/>
                  <a:gd name="T7" fmla="*/ 27 h 153"/>
                  <a:gd name="T8" fmla="*/ 133 w 175"/>
                  <a:gd name="T9" fmla="*/ 0 h 153"/>
                  <a:gd name="T10" fmla="*/ 175 w 175"/>
                  <a:gd name="T11" fmla="*/ 42 h 153"/>
                  <a:gd name="T12" fmla="*/ 153 w 175"/>
                  <a:gd name="T13" fmla="*/ 88 h 153"/>
                  <a:gd name="T14" fmla="*/ 88 w 175"/>
                  <a:gd name="T15" fmla="*/ 153 h 153"/>
                  <a:gd name="T16" fmla="*/ 22 w 175"/>
                  <a:gd name="T17" fmla="*/ 8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153">
                    <a:moveTo>
                      <a:pt x="22" y="88"/>
                    </a:moveTo>
                    <a:cubicBezTo>
                      <a:pt x="7" y="73"/>
                      <a:pt x="0" y="57"/>
                      <a:pt x="0" y="42"/>
                    </a:cubicBezTo>
                    <a:cubicBezTo>
                      <a:pt x="0" y="17"/>
                      <a:pt x="17" y="0"/>
                      <a:pt x="42" y="0"/>
                    </a:cubicBezTo>
                    <a:cubicBezTo>
                      <a:pt x="66" y="0"/>
                      <a:pt x="74" y="11"/>
                      <a:pt x="88" y="27"/>
                    </a:cubicBezTo>
                    <a:cubicBezTo>
                      <a:pt x="102" y="11"/>
                      <a:pt x="110" y="0"/>
                      <a:pt x="133" y="0"/>
                    </a:cubicBezTo>
                    <a:cubicBezTo>
                      <a:pt x="159" y="0"/>
                      <a:pt x="175" y="17"/>
                      <a:pt x="175" y="42"/>
                    </a:cubicBezTo>
                    <a:cubicBezTo>
                      <a:pt x="175" y="57"/>
                      <a:pt x="169" y="73"/>
                      <a:pt x="153" y="88"/>
                    </a:cubicBezTo>
                    <a:cubicBezTo>
                      <a:pt x="88" y="153"/>
                      <a:pt x="88" y="153"/>
                      <a:pt x="88" y="153"/>
                    </a:cubicBezTo>
                    <a:lnTo>
                      <a:pt x="22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89" name="Freeform 24"/>
              <p:cNvSpPr>
                <a:spLocks noChangeAspect="1"/>
              </p:cNvSpPr>
              <p:nvPr/>
            </p:nvSpPr>
            <p:spPr bwMode="auto">
              <a:xfrm>
                <a:off x="6461612" y="3114876"/>
                <a:ext cx="606576" cy="700153"/>
              </a:xfrm>
              <a:custGeom>
                <a:avLst/>
                <a:gdLst>
                  <a:gd name="T0" fmla="*/ 49 w 161"/>
                  <a:gd name="T1" fmla="*/ 113 h 186"/>
                  <a:gd name="T2" fmla="*/ 45 w 161"/>
                  <a:gd name="T3" fmla="*/ 114 h 186"/>
                  <a:gd name="T4" fmla="*/ 38 w 161"/>
                  <a:gd name="T5" fmla="*/ 105 h 186"/>
                  <a:gd name="T6" fmla="*/ 34 w 161"/>
                  <a:gd name="T7" fmla="*/ 93 h 186"/>
                  <a:gd name="T8" fmla="*/ 39 w 161"/>
                  <a:gd name="T9" fmla="*/ 86 h 186"/>
                  <a:gd name="T10" fmla="*/ 39 w 161"/>
                  <a:gd name="T11" fmla="*/ 80 h 186"/>
                  <a:gd name="T12" fmla="*/ 36 w 161"/>
                  <a:gd name="T13" fmla="*/ 75 h 186"/>
                  <a:gd name="T14" fmla="*/ 34 w 161"/>
                  <a:gd name="T15" fmla="*/ 61 h 186"/>
                  <a:gd name="T16" fmla="*/ 35 w 161"/>
                  <a:gd name="T17" fmla="*/ 53 h 186"/>
                  <a:gd name="T18" fmla="*/ 39 w 161"/>
                  <a:gd name="T19" fmla="*/ 36 h 186"/>
                  <a:gd name="T20" fmla="*/ 49 w 161"/>
                  <a:gd name="T21" fmla="*/ 2 h 186"/>
                  <a:gd name="T22" fmla="*/ 82 w 161"/>
                  <a:gd name="T23" fmla="*/ 13 h 186"/>
                  <a:gd name="T24" fmla="*/ 107 w 161"/>
                  <a:gd name="T25" fmla="*/ 2 h 186"/>
                  <a:gd name="T26" fmla="*/ 118 w 161"/>
                  <a:gd name="T27" fmla="*/ 34 h 186"/>
                  <a:gd name="T28" fmla="*/ 124 w 161"/>
                  <a:gd name="T29" fmla="*/ 52 h 186"/>
                  <a:gd name="T30" fmla="*/ 124 w 161"/>
                  <a:gd name="T31" fmla="*/ 63 h 186"/>
                  <a:gd name="T32" fmla="*/ 122 w 161"/>
                  <a:gd name="T33" fmla="*/ 77 h 186"/>
                  <a:gd name="T34" fmla="*/ 119 w 161"/>
                  <a:gd name="T35" fmla="*/ 85 h 186"/>
                  <a:gd name="T36" fmla="*/ 124 w 161"/>
                  <a:gd name="T37" fmla="*/ 88 h 186"/>
                  <a:gd name="T38" fmla="*/ 123 w 161"/>
                  <a:gd name="T39" fmla="*/ 99 h 186"/>
                  <a:gd name="T40" fmla="*/ 118 w 161"/>
                  <a:gd name="T41" fmla="*/ 108 h 186"/>
                  <a:gd name="T42" fmla="*/ 110 w 161"/>
                  <a:gd name="T43" fmla="*/ 114 h 186"/>
                  <a:gd name="T44" fmla="*/ 104 w 161"/>
                  <a:gd name="T45" fmla="*/ 157 h 186"/>
                  <a:gd name="T46" fmla="*/ 106 w 161"/>
                  <a:gd name="T47" fmla="*/ 159 h 186"/>
                  <a:gd name="T48" fmla="*/ 161 w 161"/>
                  <a:gd name="T49" fmla="*/ 172 h 186"/>
                  <a:gd name="T50" fmla="*/ 161 w 161"/>
                  <a:gd name="T51" fmla="*/ 186 h 186"/>
                  <a:gd name="T52" fmla="*/ 0 w 161"/>
                  <a:gd name="T53" fmla="*/ 186 h 186"/>
                  <a:gd name="T54" fmla="*/ 0 w 161"/>
                  <a:gd name="T55" fmla="*/ 175 h 186"/>
                  <a:gd name="T56" fmla="*/ 48 w 161"/>
                  <a:gd name="T57" fmla="*/ 159 h 186"/>
                  <a:gd name="T58" fmla="*/ 55 w 161"/>
                  <a:gd name="T59" fmla="*/ 129 h 186"/>
                  <a:gd name="T60" fmla="*/ 49 w 161"/>
                  <a:gd name="T61" fmla="*/ 113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186">
                    <a:moveTo>
                      <a:pt x="49" y="113"/>
                    </a:moveTo>
                    <a:cubicBezTo>
                      <a:pt x="49" y="113"/>
                      <a:pt x="49" y="116"/>
                      <a:pt x="45" y="114"/>
                    </a:cubicBezTo>
                    <a:cubicBezTo>
                      <a:pt x="42" y="113"/>
                      <a:pt x="39" y="108"/>
                      <a:pt x="38" y="105"/>
                    </a:cubicBezTo>
                    <a:cubicBezTo>
                      <a:pt x="38" y="101"/>
                      <a:pt x="35" y="95"/>
                      <a:pt x="34" y="93"/>
                    </a:cubicBezTo>
                    <a:cubicBezTo>
                      <a:pt x="33" y="91"/>
                      <a:pt x="34" y="87"/>
                      <a:pt x="39" y="86"/>
                    </a:cubicBezTo>
                    <a:cubicBezTo>
                      <a:pt x="39" y="86"/>
                      <a:pt x="37" y="82"/>
                      <a:pt x="39" y="80"/>
                    </a:cubicBezTo>
                    <a:cubicBezTo>
                      <a:pt x="39" y="80"/>
                      <a:pt x="33" y="80"/>
                      <a:pt x="36" y="75"/>
                    </a:cubicBezTo>
                    <a:cubicBezTo>
                      <a:pt x="36" y="75"/>
                      <a:pt x="24" y="71"/>
                      <a:pt x="34" y="61"/>
                    </a:cubicBezTo>
                    <a:cubicBezTo>
                      <a:pt x="34" y="61"/>
                      <a:pt x="27" y="55"/>
                      <a:pt x="35" y="53"/>
                    </a:cubicBezTo>
                    <a:cubicBezTo>
                      <a:pt x="35" y="53"/>
                      <a:pt x="24" y="41"/>
                      <a:pt x="39" y="36"/>
                    </a:cubicBezTo>
                    <a:cubicBezTo>
                      <a:pt x="39" y="36"/>
                      <a:pt x="25" y="3"/>
                      <a:pt x="49" y="2"/>
                    </a:cubicBezTo>
                    <a:cubicBezTo>
                      <a:pt x="62" y="0"/>
                      <a:pt x="71" y="8"/>
                      <a:pt x="82" y="13"/>
                    </a:cubicBezTo>
                    <a:cubicBezTo>
                      <a:pt x="82" y="13"/>
                      <a:pt x="98" y="0"/>
                      <a:pt x="107" y="2"/>
                    </a:cubicBezTo>
                    <a:cubicBezTo>
                      <a:pt x="123" y="5"/>
                      <a:pt x="128" y="20"/>
                      <a:pt x="118" y="34"/>
                    </a:cubicBezTo>
                    <a:cubicBezTo>
                      <a:pt x="128" y="31"/>
                      <a:pt x="132" y="46"/>
                      <a:pt x="124" y="52"/>
                    </a:cubicBezTo>
                    <a:cubicBezTo>
                      <a:pt x="124" y="52"/>
                      <a:pt x="128" y="57"/>
                      <a:pt x="124" y="63"/>
                    </a:cubicBezTo>
                    <a:cubicBezTo>
                      <a:pt x="124" y="63"/>
                      <a:pt x="131" y="73"/>
                      <a:pt x="122" y="77"/>
                    </a:cubicBezTo>
                    <a:cubicBezTo>
                      <a:pt x="122" y="77"/>
                      <a:pt x="121" y="83"/>
                      <a:pt x="119" y="85"/>
                    </a:cubicBezTo>
                    <a:cubicBezTo>
                      <a:pt x="119" y="85"/>
                      <a:pt x="122" y="85"/>
                      <a:pt x="124" y="88"/>
                    </a:cubicBezTo>
                    <a:cubicBezTo>
                      <a:pt x="125" y="91"/>
                      <a:pt x="126" y="94"/>
                      <a:pt x="123" y="99"/>
                    </a:cubicBezTo>
                    <a:cubicBezTo>
                      <a:pt x="120" y="103"/>
                      <a:pt x="119" y="106"/>
                      <a:pt x="118" y="108"/>
                    </a:cubicBezTo>
                    <a:cubicBezTo>
                      <a:pt x="117" y="111"/>
                      <a:pt x="116" y="118"/>
                      <a:pt x="110" y="114"/>
                    </a:cubicBezTo>
                    <a:cubicBezTo>
                      <a:pt x="101" y="125"/>
                      <a:pt x="98" y="142"/>
                      <a:pt x="104" y="157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26" y="163"/>
                      <a:pt x="150" y="167"/>
                      <a:pt x="161" y="172"/>
                    </a:cubicBezTo>
                    <a:cubicBezTo>
                      <a:pt x="161" y="178"/>
                      <a:pt x="161" y="186"/>
                      <a:pt x="161" y="186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0" y="186"/>
                      <a:pt x="0" y="181"/>
                      <a:pt x="0" y="175"/>
                    </a:cubicBezTo>
                    <a:cubicBezTo>
                      <a:pt x="9" y="168"/>
                      <a:pt x="29" y="163"/>
                      <a:pt x="48" y="159"/>
                    </a:cubicBezTo>
                    <a:cubicBezTo>
                      <a:pt x="51" y="149"/>
                      <a:pt x="56" y="149"/>
                      <a:pt x="55" y="129"/>
                    </a:cubicBezTo>
                    <a:cubicBezTo>
                      <a:pt x="55" y="121"/>
                      <a:pt x="49" y="113"/>
                      <a:pt x="49" y="11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90" name="Freeform 25"/>
              <p:cNvSpPr>
                <a:spLocks noChangeAspect="1" noEditPoints="1"/>
              </p:cNvSpPr>
              <p:nvPr/>
            </p:nvSpPr>
            <p:spPr bwMode="auto">
              <a:xfrm>
                <a:off x="7710413" y="5190330"/>
                <a:ext cx="682830" cy="769476"/>
              </a:xfrm>
              <a:custGeom>
                <a:avLst/>
                <a:gdLst>
                  <a:gd name="T0" fmla="*/ 165 w 182"/>
                  <a:gd name="T1" fmla="*/ 152 h 204"/>
                  <a:gd name="T2" fmla="*/ 60 w 182"/>
                  <a:gd name="T3" fmla="*/ 167 h 204"/>
                  <a:gd name="T4" fmla="*/ 60 w 182"/>
                  <a:gd name="T5" fmla="*/ 180 h 204"/>
                  <a:gd name="T6" fmla="*/ 54 w 182"/>
                  <a:gd name="T7" fmla="*/ 187 h 204"/>
                  <a:gd name="T8" fmla="*/ 6 w 182"/>
                  <a:gd name="T9" fmla="*/ 187 h 204"/>
                  <a:gd name="T10" fmla="*/ 0 w 182"/>
                  <a:gd name="T11" fmla="*/ 180 h 204"/>
                  <a:gd name="T12" fmla="*/ 0 w 182"/>
                  <a:gd name="T13" fmla="*/ 70 h 204"/>
                  <a:gd name="T14" fmla="*/ 6 w 182"/>
                  <a:gd name="T15" fmla="*/ 63 h 204"/>
                  <a:gd name="T16" fmla="*/ 54 w 182"/>
                  <a:gd name="T17" fmla="*/ 63 h 204"/>
                  <a:gd name="T18" fmla="*/ 60 w 182"/>
                  <a:gd name="T19" fmla="*/ 70 h 204"/>
                  <a:gd name="T20" fmla="*/ 60 w 182"/>
                  <a:gd name="T21" fmla="*/ 77 h 204"/>
                  <a:gd name="T22" fmla="*/ 94 w 182"/>
                  <a:gd name="T23" fmla="*/ 24 h 204"/>
                  <a:gd name="T24" fmla="*/ 119 w 182"/>
                  <a:gd name="T25" fmla="*/ 0 h 204"/>
                  <a:gd name="T26" fmla="*/ 147 w 182"/>
                  <a:gd name="T27" fmla="*/ 40 h 204"/>
                  <a:gd name="T28" fmla="*/ 141 w 182"/>
                  <a:gd name="T29" fmla="*/ 65 h 204"/>
                  <a:gd name="T30" fmla="*/ 145 w 182"/>
                  <a:gd name="T31" fmla="*/ 65 h 204"/>
                  <a:gd name="T32" fmla="*/ 175 w 182"/>
                  <a:gd name="T33" fmla="*/ 97 h 204"/>
                  <a:gd name="T34" fmla="*/ 172 w 182"/>
                  <a:gd name="T35" fmla="*/ 125 h 204"/>
                  <a:gd name="T36" fmla="*/ 165 w 182"/>
                  <a:gd name="T37" fmla="*/ 152 h 204"/>
                  <a:gd name="T38" fmla="*/ 146 w 182"/>
                  <a:gd name="T39" fmla="*/ 121 h 204"/>
                  <a:gd name="T40" fmla="*/ 148 w 182"/>
                  <a:gd name="T41" fmla="*/ 104 h 204"/>
                  <a:gd name="T42" fmla="*/ 148 w 182"/>
                  <a:gd name="T43" fmla="*/ 100 h 204"/>
                  <a:gd name="T44" fmla="*/ 145 w 182"/>
                  <a:gd name="T45" fmla="*/ 81 h 204"/>
                  <a:gd name="T46" fmla="*/ 128 w 182"/>
                  <a:gd name="T47" fmla="*/ 81 h 204"/>
                  <a:gd name="T48" fmla="*/ 119 w 182"/>
                  <a:gd name="T49" fmla="*/ 74 h 204"/>
                  <a:gd name="T50" fmla="*/ 131 w 182"/>
                  <a:gd name="T51" fmla="*/ 40 h 204"/>
                  <a:gd name="T52" fmla="*/ 119 w 182"/>
                  <a:gd name="T53" fmla="*/ 17 h 204"/>
                  <a:gd name="T54" fmla="*/ 111 w 182"/>
                  <a:gd name="T55" fmla="*/ 26 h 204"/>
                  <a:gd name="T56" fmla="*/ 60 w 182"/>
                  <a:gd name="T57" fmla="*/ 97 h 204"/>
                  <a:gd name="T58" fmla="*/ 60 w 182"/>
                  <a:gd name="T59" fmla="*/ 149 h 204"/>
                  <a:gd name="T60" fmla="*/ 131 w 182"/>
                  <a:gd name="T61" fmla="*/ 166 h 204"/>
                  <a:gd name="T62" fmla="*/ 140 w 182"/>
                  <a:gd name="T63" fmla="*/ 146 h 204"/>
                  <a:gd name="T64" fmla="*/ 139 w 182"/>
                  <a:gd name="T65" fmla="*/ 142 h 204"/>
                  <a:gd name="T66" fmla="*/ 146 w 182"/>
                  <a:gd name="T67" fmla="*/ 125 h 204"/>
                  <a:gd name="T68" fmla="*/ 146 w 182"/>
                  <a:gd name="T69" fmla="*/ 12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2" h="204">
                    <a:moveTo>
                      <a:pt x="165" y="152"/>
                    </a:moveTo>
                    <a:cubicBezTo>
                      <a:pt x="182" y="204"/>
                      <a:pt x="69" y="176"/>
                      <a:pt x="60" y="167"/>
                    </a:cubicBezTo>
                    <a:cubicBezTo>
                      <a:pt x="60" y="180"/>
                      <a:pt x="60" y="180"/>
                      <a:pt x="60" y="180"/>
                    </a:cubicBezTo>
                    <a:cubicBezTo>
                      <a:pt x="60" y="184"/>
                      <a:pt x="57" y="187"/>
                      <a:pt x="54" y="187"/>
                    </a:cubicBezTo>
                    <a:cubicBezTo>
                      <a:pt x="6" y="187"/>
                      <a:pt x="6" y="187"/>
                      <a:pt x="6" y="187"/>
                    </a:cubicBezTo>
                    <a:cubicBezTo>
                      <a:pt x="3" y="187"/>
                      <a:pt x="0" y="184"/>
                      <a:pt x="0" y="18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66"/>
                      <a:pt x="3" y="63"/>
                      <a:pt x="6" y="63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7" y="63"/>
                      <a:pt x="60" y="66"/>
                      <a:pt x="60" y="70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83" y="62"/>
                      <a:pt x="94" y="25"/>
                      <a:pt x="94" y="24"/>
                    </a:cubicBezTo>
                    <a:cubicBezTo>
                      <a:pt x="98" y="9"/>
                      <a:pt x="107" y="0"/>
                      <a:pt x="119" y="0"/>
                    </a:cubicBezTo>
                    <a:cubicBezTo>
                      <a:pt x="132" y="0"/>
                      <a:pt x="147" y="13"/>
                      <a:pt x="147" y="40"/>
                    </a:cubicBezTo>
                    <a:cubicBezTo>
                      <a:pt x="147" y="46"/>
                      <a:pt x="145" y="57"/>
                      <a:pt x="141" y="65"/>
                    </a:cubicBezTo>
                    <a:cubicBezTo>
                      <a:pt x="145" y="65"/>
                      <a:pt x="145" y="65"/>
                      <a:pt x="145" y="65"/>
                    </a:cubicBezTo>
                    <a:cubicBezTo>
                      <a:pt x="162" y="65"/>
                      <a:pt x="181" y="73"/>
                      <a:pt x="175" y="97"/>
                    </a:cubicBezTo>
                    <a:cubicBezTo>
                      <a:pt x="181" y="108"/>
                      <a:pt x="177" y="121"/>
                      <a:pt x="172" y="125"/>
                    </a:cubicBezTo>
                    <a:cubicBezTo>
                      <a:pt x="177" y="136"/>
                      <a:pt x="172" y="146"/>
                      <a:pt x="165" y="152"/>
                    </a:cubicBezTo>
                    <a:close/>
                    <a:moveTo>
                      <a:pt x="146" y="121"/>
                    </a:moveTo>
                    <a:cubicBezTo>
                      <a:pt x="163" y="121"/>
                      <a:pt x="163" y="104"/>
                      <a:pt x="148" y="104"/>
                    </a:cubicBezTo>
                    <a:cubicBezTo>
                      <a:pt x="145" y="103"/>
                      <a:pt x="145" y="100"/>
                      <a:pt x="148" y="100"/>
                    </a:cubicBezTo>
                    <a:cubicBezTo>
                      <a:pt x="163" y="100"/>
                      <a:pt x="161" y="81"/>
                      <a:pt x="145" y="81"/>
                    </a:cubicBezTo>
                    <a:cubicBezTo>
                      <a:pt x="128" y="81"/>
                      <a:pt x="128" y="81"/>
                      <a:pt x="128" y="81"/>
                    </a:cubicBezTo>
                    <a:cubicBezTo>
                      <a:pt x="122" y="81"/>
                      <a:pt x="119" y="77"/>
                      <a:pt x="119" y="74"/>
                    </a:cubicBezTo>
                    <a:cubicBezTo>
                      <a:pt x="119" y="67"/>
                      <a:pt x="131" y="52"/>
                      <a:pt x="131" y="40"/>
                    </a:cubicBezTo>
                    <a:cubicBezTo>
                      <a:pt x="131" y="25"/>
                      <a:pt x="124" y="17"/>
                      <a:pt x="119" y="17"/>
                    </a:cubicBezTo>
                    <a:cubicBezTo>
                      <a:pt x="114" y="17"/>
                      <a:pt x="111" y="21"/>
                      <a:pt x="111" y="26"/>
                    </a:cubicBezTo>
                    <a:cubicBezTo>
                      <a:pt x="107" y="49"/>
                      <a:pt x="82" y="87"/>
                      <a:pt x="60" y="97"/>
                    </a:cubicBezTo>
                    <a:cubicBezTo>
                      <a:pt x="60" y="149"/>
                      <a:pt x="60" y="149"/>
                      <a:pt x="60" y="149"/>
                    </a:cubicBezTo>
                    <a:cubicBezTo>
                      <a:pt x="91" y="164"/>
                      <a:pt x="118" y="165"/>
                      <a:pt x="131" y="166"/>
                    </a:cubicBezTo>
                    <a:cubicBezTo>
                      <a:pt x="151" y="166"/>
                      <a:pt x="160" y="151"/>
                      <a:pt x="140" y="146"/>
                    </a:cubicBezTo>
                    <a:cubicBezTo>
                      <a:pt x="136" y="146"/>
                      <a:pt x="136" y="142"/>
                      <a:pt x="139" y="142"/>
                    </a:cubicBezTo>
                    <a:cubicBezTo>
                      <a:pt x="160" y="142"/>
                      <a:pt x="161" y="127"/>
                      <a:pt x="146" y="125"/>
                    </a:cubicBezTo>
                    <a:cubicBezTo>
                      <a:pt x="143" y="125"/>
                      <a:pt x="143" y="121"/>
                      <a:pt x="146" y="12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91" name="Freeform 26"/>
              <p:cNvSpPr>
                <a:spLocks noChangeAspect="1" noEditPoints="1"/>
              </p:cNvSpPr>
              <p:nvPr/>
            </p:nvSpPr>
            <p:spPr bwMode="auto">
              <a:xfrm>
                <a:off x="8829715" y="5218061"/>
                <a:ext cx="717490" cy="714018"/>
              </a:xfrm>
              <a:custGeom>
                <a:avLst/>
                <a:gdLst>
                  <a:gd name="T0" fmla="*/ 27 w 190"/>
                  <a:gd name="T1" fmla="*/ 27 h 189"/>
                  <a:gd name="T2" fmla="*/ 125 w 190"/>
                  <a:gd name="T3" fmla="*/ 27 h 189"/>
                  <a:gd name="T4" fmla="*/ 129 w 190"/>
                  <a:gd name="T5" fmla="*/ 121 h 189"/>
                  <a:gd name="T6" fmla="*/ 155 w 190"/>
                  <a:gd name="T7" fmla="*/ 130 h 189"/>
                  <a:gd name="T8" fmla="*/ 185 w 190"/>
                  <a:gd name="T9" fmla="*/ 160 h 189"/>
                  <a:gd name="T10" fmla="*/ 183 w 190"/>
                  <a:gd name="T11" fmla="*/ 183 h 189"/>
                  <a:gd name="T12" fmla="*/ 160 w 190"/>
                  <a:gd name="T13" fmla="*/ 184 h 189"/>
                  <a:gd name="T14" fmla="*/ 130 w 190"/>
                  <a:gd name="T15" fmla="*/ 155 h 189"/>
                  <a:gd name="T16" fmla="*/ 121 w 190"/>
                  <a:gd name="T17" fmla="*/ 129 h 189"/>
                  <a:gd name="T18" fmla="*/ 27 w 190"/>
                  <a:gd name="T19" fmla="*/ 125 h 189"/>
                  <a:gd name="T20" fmla="*/ 27 w 190"/>
                  <a:gd name="T21" fmla="*/ 27 h 189"/>
                  <a:gd name="T22" fmla="*/ 112 w 190"/>
                  <a:gd name="T23" fmla="*/ 40 h 189"/>
                  <a:gd name="T24" fmla="*/ 40 w 190"/>
                  <a:gd name="T25" fmla="*/ 40 h 189"/>
                  <a:gd name="T26" fmla="*/ 40 w 190"/>
                  <a:gd name="T27" fmla="*/ 112 h 189"/>
                  <a:gd name="T28" fmla="*/ 112 w 190"/>
                  <a:gd name="T29" fmla="*/ 112 h 189"/>
                  <a:gd name="T30" fmla="*/ 112 w 190"/>
                  <a:gd name="T31" fmla="*/ 40 h 189"/>
                  <a:gd name="T32" fmla="*/ 106 w 190"/>
                  <a:gd name="T33" fmla="*/ 64 h 189"/>
                  <a:gd name="T34" fmla="*/ 106 w 190"/>
                  <a:gd name="T35" fmla="*/ 86 h 189"/>
                  <a:gd name="T36" fmla="*/ 45 w 190"/>
                  <a:gd name="T37" fmla="*/ 86 h 189"/>
                  <a:gd name="T38" fmla="*/ 45 w 190"/>
                  <a:gd name="T39" fmla="*/ 64 h 189"/>
                  <a:gd name="T40" fmla="*/ 106 w 190"/>
                  <a:gd name="T41" fmla="*/ 64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0" h="189">
                    <a:moveTo>
                      <a:pt x="27" y="27"/>
                    </a:moveTo>
                    <a:cubicBezTo>
                      <a:pt x="54" y="0"/>
                      <a:pt x="98" y="0"/>
                      <a:pt x="125" y="27"/>
                    </a:cubicBezTo>
                    <a:cubicBezTo>
                      <a:pt x="151" y="52"/>
                      <a:pt x="150" y="96"/>
                      <a:pt x="129" y="121"/>
                    </a:cubicBezTo>
                    <a:cubicBezTo>
                      <a:pt x="155" y="130"/>
                      <a:pt x="155" y="130"/>
                      <a:pt x="155" y="130"/>
                    </a:cubicBezTo>
                    <a:cubicBezTo>
                      <a:pt x="185" y="160"/>
                      <a:pt x="185" y="160"/>
                      <a:pt x="185" y="160"/>
                    </a:cubicBezTo>
                    <a:cubicBezTo>
                      <a:pt x="190" y="167"/>
                      <a:pt x="189" y="176"/>
                      <a:pt x="183" y="183"/>
                    </a:cubicBezTo>
                    <a:cubicBezTo>
                      <a:pt x="177" y="189"/>
                      <a:pt x="167" y="189"/>
                      <a:pt x="160" y="184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1" y="129"/>
                      <a:pt x="121" y="129"/>
                      <a:pt x="121" y="129"/>
                    </a:cubicBezTo>
                    <a:cubicBezTo>
                      <a:pt x="96" y="150"/>
                      <a:pt x="53" y="150"/>
                      <a:pt x="27" y="125"/>
                    </a:cubicBezTo>
                    <a:cubicBezTo>
                      <a:pt x="0" y="98"/>
                      <a:pt x="0" y="54"/>
                      <a:pt x="27" y="27"/>
                    </a:cubicBezTo>
                    <a:close/>
                    <a:moveTo>
                      <a:pt x="112" y="40"/>
                    </a:moveTo>
                    <a:cubicBezTo>
                      <a:pt x="92" y="19"/>
                      <a:pt x="60" y="19"/>
                      <a:pt x="40" y="40"/>
                    </a:cubicBezTo>
                    <a:cubicBezTo>
                      <a:pt x="20" y="59"/>
                      <a:pt x="20" y="92"/>
                      <a:pt x="40" y="112"/>
                    </a:cubicBezTo>
                    <a:cubicBezTo>
                      <a:pt x="60" y="132"/>
                      <a:pt x="92" y="132"/>
                      <a:pt x="112" y="112"/>
                    </a:cubicBezTo>
                    <a:cubicBezTo>
                      <a:pt x="132" y="92"/>
                      <a:pt x="132" y="59"/>
                      <a:pt x="112" y="40"/>
                    </a:cubicBezTo>
                    <a:close/>
                    <a:moveTo>
                      <a:pt x="106" y="64"/>
                    </a:moveTo>
                    <a:cubicBezTo>
                      <a:pt x="106" y="86"/>
                      <a:pt x="106" y="86"/>
                      <a:pt x="106" y="86"/>
                    </a:cubicBezTo>
                    <a:cubicBezTo>
                      <a:pt x="45" y="86"/>
                      <a:pt x="45" y="86"/>
                      <a:pt x="45" y="86"/>
                    </a:cubicBezTo>
                    <a:cubicBezTo>
                      <a:pt x="45" y="64"/>
                      <a:pt x="45" y="64"/>
                      <a:pt x="45" y="64"/>
                    </a:cubicBezTo>
                    <a:lnTo>
                      <a:pt x="106" y="6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92" name="Freeform 27"/>
              <p:cNvSpPr>
                <a:spLocks noChangeAspect="1" noEditPoints="1"/>
              </p:cNvSpPr>
              <p:nvPr/>
            </p:nvSpPr>
            <p:spPr bwMode="auto">
              <a:xfrm>
                <a:off x="9875940" y="5224994"/>
                <a:ext cx="703630" cy="700153"/>
              </a:xfrm>
              <a:custGeom>
                <a:avLst/>
                <a:gdLst>
                  <a:gd name="T0" fmla="*/ 187 w 187"/>
                  <a:gd name="T1" fmla="*/ 93 h 186"/>
                  <a:gd name="T2" fmla="*/ 94 w 187"/>
                  <a:gd name="T3" fmla="*/ 186 h 186"/>
                  <a:gd name="T4" fmla="*/ 0 w 187"/>
                  <a:gd name="T5" fmla="*/ 93 h 186"/>
                  <a:gd name="T6" fmla="*/ 94 w 187"/>
                  <a:gd name="T7" fmla="*/ 0 h 186"/>
                  <a:gd name="T8" fmla="*/ 187 w 187"/>
                  <a:gd name="T9" fmla="*/ 93 h 186"/>
                  <a:gd name="T10" fmla="*/ 142 w 187"/>
                  <a:gd name="T11" fmla="*/ 64 h 186"/>
                  <a:gd name="T12" fmla="*/ 122 w 187"/>
                  <a:gd name="T13" fmla="*/ 45 h 186"/>
                  <a:gd name="T14" fmla="*/ 94 w 187"/>
                  <a:gd name="T15" fmla="*/ 73 h 186"/>
                  <a:gd name="T16" fmla="*/ 65 w 187"/>
                  <a:gd name="T17" fmla="*/ 44 h 186"/>
                  <a:gd name="T18" fmla="*/ 45 w 187"/>
                  <a:gd name="T19" fmla="*/ 64 h 186"/>
                  <a:gd name="T20" fmla="*/ 74 w 187"/>
                  <a:gd name="T21" fmla="*/ 93 h 186"/>
                  <a:gd name="T22" fmla="*/ 45 w 187"/>
                  <a:gd name="T23" fmla="*/ 122 h 186"/>
                  <a:gd name="T24" fmla="*/ 65 w 187"/>
                  <a:gd name="T25" fmla="*/ 141 h 186"/>
                  <a:gd name="T26" fmla="*/ 94 w 187"/>
                  <a:gd name="T27" fmla="*/ 112 h 186"/>
                  <a:gd name="T28" fmla="*/ 122 w 187"/>
                  <a:gd name="T29" fmla="*/ 141 h 186"/>
                  <a:gd name="T30" fmla="*/ 142 w 187"/>
                  <a:gd name="T31" fmla="*/ 122 h 186"/>
                  <a:gd name="T32" fmla="*/ 113 w 187"/>
                  <a:gd name="T33" fmla="*/ 93 h 186"/>
                  <a:gd name="T34" fmla="*/ 142 w 187"/>
                  <a:gd name="T35" fmla="*/ 6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7" h="186">
                    <a:moveTo>
                      <a:pt x="187" y="93"/>
                    </a:moveTo>
                    <a:cubicBezTo>
                      <a:pt x="187" y="145"/>
                      <a:pt x="146" y="186"/>
                      <a:pt x="94" y="186"/>
                    </a:cubicBezTo>
                    <a:cubicBezTo>
                      <a:pt x="42" y="186"/>
                      <a:pt x="0" y="145"/>
                      <a:pt x="0" y="93"/>
                    </a:cubicBezTo>
                    <a:cubicBezTo>
                      <a:pt x="0" y="41"/>
                      <a:pt x="42" y="0"/>
                      <a:pt x="94" y="0"/>
                    </a:cubicBezTo>
                    <a:cubicBezTo>
                      <a:pt x="146" y="0"/>
                      <a:pt x="187" y="41"/>
                      <a:pt x="187" y="93"/>
                    </a:cubicBezTo>
                    <a:close/>
                    <a:moveTo>
                      <a:pt x="142" y="64"/>
                    </a:moveTo>
                    <a:cubicBezTo>
                      <a:pt x="122" y="45"/>
                      <a:pt x="122" y="45"/>
                      <a:pt x="122" y="45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45" y="122"/>
                      <a:pt x="45" y="122"/>
                      <a:pt x="45" y="122"/>
                    </a:cubicBezTo>
                    <a:cubicBezTo>
                      <a:pt x="65" y="141"/>
                      <a:pt x="65" y="141"/>
                      <a:pt x="65" y="141"/>
                    </a:cubicBezTo>
                    <a:cubicBezTo>
                      <a:pt x="94" y="112"/>
                      <a:pt x="94" y="112"/>
                      <a:pt x="94" y="112"/>
                    </a:cubicBezTo>
                    <a:cubicBezTo>
                      <a:pt x="122" y="141"/>
                      <a:pt x="122" y="141"/>
                      <a:pt x="122" y="141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13" y="93"/>
                      <a:pt x="113" y="93"/>
                      <a:pt x="113" y="93"/>
                    </a:cubicBezTo>
                    <a:lnTo>
                      <a:pt x="142" y="6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93" name="Freeform 28"/>
              <p:cNvSpPr>
                <a:spLocks noChangeAspect="1" noEditPoints="1"/>
              </p:cNvSpPr>
              <p:nvPr/>
            </p:nvSpPr>
            <p:spPr bwMode="auto">
              <a:xfrm>
                <a:off x="10805197" y="5204196"/>
                <a:ext cx="849207" cy="741748"/>
              </a:xfrm>
              <a:custGeom>
                <a:avLst/>
                <a:gdLst>
                  <a:gd name="T0" fmla="*/ 226 w 226"/>
                  <a:gd name="T1" fmla="*/ 28 h 197"/>
                  <a:gd name="T2" fmla="*/ 211 w 226"/>
                  <a:gd name="T3" fmla="*/ 68 h 197"/>
                  <a:gd name="T4" fmla="*/ 188 w 226"/>
                  <a:gd name="T5" fmla="*/ 181 h 197"/>
                  <a:gd name="T6" fmla="*/ 54 w 226"/>
                  <a:gd name="T7" fmla="*/ 197 h 197"/>
                  <a:gd name="T8" fmla="*/ 38 w 226"/>
                  <a:gd name="T9" fmla="*/ 68 h 197"/>
                  <a:gd name="T10" fmla="*/ 0 w 226"/>
                  <a:gd name="T11" fmla="*/ 53 h 197"/>
                  <a:gd name="T12" fmla="*/ 15 w 226"/>
                  <a:gd name="T13" fmla="*/ 12 h 197"/>
                  <a:gd name="T14" fmla="*/ 66 w 226"/>
                  <a:gd name="T15" fmla="*/ 11 h 197"/>
                  <a:gd name="T16" fmla="*/ 81 w 226"/>
                  <a:gd name="T17" fmla="*/ 0 h 197"/>
                  <a:gd name="T18" fmla="*/ 92 w 226"/>
                  <a:gd name="T19" fmla="*/ 12 h 197"/>
                  <a:gd name="T20" fmla="*/ 134 w 226"/>
                  <a:gd name="T21" fmla="*/ 11 h 197"/>
                  <a:gd name="T22" fmla="*/ 148 w 226"/>
                  <a:gd name="T23" fmla="*/ 0 h 197"/>
                  <a:gd name="T24" fmla="*/ 159 w 226"/>
                  <a:gd name="T25" fmla="*/ 12 h 197"/>
                  <a:gd name="T26" fmla="*/ 95 w 226"/>
                  <a:gd name="T27" fmla="*/ 89 h 197"/>
                  <a:gd name="T28" fmla="*/ 75 w 226"/>
                  <a:gd name="T29" fmla="*/ 89 h 197"/>
                  <a:gd name="T30" fmla="*/ 95 w 226"/>
                  <a:gd name="T31" fmla="*/ 89 h 197"/>
                  <a:gd name="T32" fmla="*/ 85 w 226"/>
                  <a:gd name="T33" fmla="*/ 105 h 197"/>
                  <a:gd name="T34" fmla="*/ 85 w 226"/>
                  <a:gd name="T35" fmla="*/ 126 h 197"/>
                  <a:gd name="T36" fmla="*/ 95 w 226"/>
                  <a:gd name="T37" fmla="*/ 142 h 197"/>
                  <a:gd name="T38" fmla="*/ 75 w 226"/>
                  <a:gd name="T39" fmla="*/ 142 h 197"/>
                  <a:gd name="T40" fmla="*/ 95 w 226"/>
                  <a:gd name="T41" fmla="*/ 142 h 197"/>
                  <a:gd name="T42" fmla="*/ 85 w 226"/>
                  <a:gd name="T43" fmla="*/ 158 h 197"/>
                  <a:gd name="T44" fmla="*/ 85 w 226"/>
                  <a:gd name="T45" fmla="*/ 178 h 197"/>
                  <a:gd name="T46" fmla="*/ 123 w 226"/>
                  <a:gd name="T47" fmla="*/ 89 h 197"/>
                  <a:gd name="T48" fmla="*/ 103 w 226"/>
                  <a:gd name="T49" fmla="*/ 89 h 197"/>
                  <a:gd name="T50" fmla="*/ 123 w 226"/>
                  <a:gd name="T51" fmla="*/ 89 h 197"/>
                  <a:gd name="T52" fmla="*/ 113 w 226"/>
                  <a:gd name="T53" fmla="*/ 105 h 197"/>
                  <a:gd name="T54" fmla="*/ 113 w 226"/>
                  <a:gd name="T55" fmla="*/ 126 h 197"/>
                  <a:gd name="T56" fmla="*/ 123 w 226"/>
                  <a:gd name="T57" fmla="*/ 142 h 197"/>
                  <a:gd name="T58" fmla="*/ 103 w 226"/>
                  <a:gd name="T59" fmla="*/ 142 h 197"/>
                  <a:gd name="T60" fmla="*/ 123 w 226"/>
                  <a:gd name="T61" fmla="*/ 142 h 197"/>
                  <a:gd name="T62" fmla="*/ 113 w 226"/>
                  <a:gd name="T63" fmla="*/ 158 h 197"/>
                  <a:gd name="T64" fmla="*/ 113 w 226"/>
                  <a:gd name="T65" fmla="*/ 178 h 197"/>
                  <a:gd name="T66" fmla="*/ 151 w 226"/>
                  <a:gd name="T67" fmla="*/ 89 h 197"/>
                  <a:gd name="T68" fmla="*/ 130 w 226"/>
                  <a:gd name="T69" fmla="*/ 89 h 197"/>
                  <a:gd name="T70" fmla="*/ 151 w 226"/>
                  <a:gd name="T71" fmla="*/ 89 h 197"/>
                  <a:gd name="T72" fmla="*/ 141 w 226"/>
                  <a:gd name="T73" fmla="*/ 105 h 197"/>
                  <a:gd name="T74" fmla="*/ 141 w 226"/>
                  <a:gd name="T75" fmla="*/ 126 h 197"/>
                  <a:gd name="T76" fmla="*/ 151 w 226"/>
                  <a:gd name="T77" fmla="*/ 142 h 197"/>
                  <a:gd name="T78" fmla="*/ 130 w 226"/>
                  <a:gd name="T79" fmla="*/ 142 h 197"/>
                  <a:gd name="T80" fmla="*/ 151 w 226"/>
                  <a:gd name="T81" fmla="*/ 142 h 197"/>
                  <a:gd name="T82" fmla="*/ 141 w 226"/>
                  <a:gd name="T83" fmla="*/ 158 h 197"/>
                  <a:gd name="T84" fmla="*/ 141 w 226"/>
                  <a:gd name="T85" fmla="*/ 17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6" h="197">
                    <a:moveTo>
                      <a:pt x="211" y="12"/>
                    </a:moveTo>
                    <a:cubicBezTo>
                      <a:pt x="219" y="12"/>
                      <a:pt x="226" y="19"/>
                      <a:pt x="226" y="28"/>
                    </a:cubicBezTo>
                    <a:cubicBezTo>
                      <a:pt x="226" y="53"/>
                      <a:pt x="226" y="53"/>
                      <a:pt x="226" y="53"/>
                    </a:cubicBezTo>
                    <a:cubicBezTo>
                      <a:pt x="226" y="61"/>
                      <a:pt x="219" y="68"/>
                      <a:pt x="211" y="68"/>
                    </a:cubicBezTo>
                    <a:cubicBezTo>
                      <a:pt x="188" y="68"/>
                      <a:pt x="188" y="68"/>
                      <a:pt x="188" y="68"/>
                    </a:cubicBezTo>
                    <a:cubicBezTo>
                      <a:pt x="188" y="68"/>
                      <a:pt x="188" y="69"/>
                      <a:pt x="188" y="181"/>
                    </a:cubicBezTo>
                    <a:cubicBezTo>
                      <a:pt x="188" y="191"/>
                      <a:pt x="183" y="197"/>
                      <a:pt x="172" y="197"/>
                    </a:cubicBezTo>
                    <a:cubicBezTo>
                      <a:pt x="54" y="197"/>
                      <a:pt x="54" y="197"/>
                      <a:pt x="54" y="197"/>
                    </a:cubicBezTo>
                    <a:cubicBezTo>
                      <a:pt x="44" y="197"/>
                      <a:pt x="38" y="191"/>
                      <a:pt x="38" y="181"/>
                    </a:cubicBezTo>
                    <a:cubicBezTo>
                      <a:pt x="38" y="69"/>
                      <a:pt x="38" y="68"/>
                      <a:pt x="38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7" y="68"/>
                      <a:pt x="0" y="61"/>
                      <a:pt x="0" y="5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9"/>
                      <a:pt x="7" y="12"/>
                      <a:pt x="15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66" y="5"/>
                      <a:pt x="72" y="0"/>
                      <a:pt x="78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4" y="11"/>
                      <a:pt x="134" y="11"/>
                      <a:pt x="134" y="11"/>
                    </a:cubicBezTo>
                    <a:cubicBezTo>
                      <a:pt x="134" y="5"/>
                      <a:pt x="139" y="0"/>
                      <a:pt x="145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55" y="0"/>
                      <a:pt x="159" y="5"/>
                      <a:pt x="159" y="11"/>
                    </a:cubicBezTo>
                    <a:cubicBezTo>
                      <a:pt x="159" y="12"/>
                      <a:pt x="159" y="12"/>
                      <a:pt x="159" y="12"/>
                    </a:cubicBezTo>
                    <a:lnTo>
                      <a:pt x="211" y="12"/>
                    </a:lnTo>
                    <a:close/>
                    <a:moveTo>
                      <a:pt x="95" y="89"/>
                    </a:moveTo>
                    <a:cubicBezTo>
                      <a:pt x="95" y="83"/>
                      <a:pt x="91" y="79"/>
                      <a:pt x="85" y="79"/>
                    </a:cubicBezTo>
                    <a:cubicBezTo>
                      <a:pt x="79" y="79"/>
                      <a:pt x="75" y="83"/>
                      <a:pt x="75" y="89"/>
                    </a:cubicBezTo>
                    <a:cubicBezTo>
                      <a:pt x="75" y="95"/>
                      <a:pt x="79" y="99"/>
                      <a:pt x="85" y="99"/>
                    </a:cubicBezTo>
                    <a:cubicBezTo>
                      <a:pt x="91" y="99"/>
                      <a:pt x="95" y="95"/>
                      <a:pt x="95" y="89"/>
                    </a:cubicBezTo>
                    <a:close/>
                    <a:moveTo>
                      <a:pt x="95" y="115"/>
                    </a:moveTo>
                    <a:cubicBezTo>
                      <a:pt x="95" y="110"/>
                      <a:pt x="91" y="105"/>
                      <a:pt x="85" y="105"/>
                    </a:cubicBezTo>
                    <a:cubicBezTo>
                      <a:pt x="79" y="105"/>
                      <a:pt x="75" y="110"/>
                      <a:pt x="75" y="115"/>
                    </a:cubicBezTo>
                    <a:cubicBezTo>
                      <a:pt x="75" y="121"/>
                      <a:pt x="79" y="126"/>
                      <a:pt x="85" y="126"/>
                    </a:cubicBezTo>
                    <a:cubicBezTo>
                      <a:pt x="91" y="126"/>
                      <a:pt x="95" y="121"/>
                      <a:pt x="95" y="115"/>
                    </a:cubicBezTo>
                    <a:close/>
                    <a:moveTo>
                      <a:pt x="95" y="142"/>
                    </a:moveTo>
                    <a:cubicBezTo>
                      <a:pt x="95" y="136"/>
                      <a:pt x="91" y="132"/>
                      <a:pt x="85" y="132"/>
                    </a:cubicBezTo>
                    <a:cubicBezTo>
                      <a:pt x="79" y="132"/>
                      <a:pt x="75" y="136"/>
                      <a:pt x="75" y="142"/>
                    </a:cubicBezTo>
                    <a:cubicBezTo>
                      <a:pt x="75" y="148"/>
                      <a:pt x="79" y="152"/>
                      <a:pt x="85" y="152"/>
                    </a:cubicBezTo>
                    <a:cubicBezTo>
                      <a:pt x="91" y="152"/>
                      <a:pt x="95" y="148"/>
                      <a:pt x="95" y="142"/>
                    </a:cubicBezTo>
                    <a:close/>
                    <a:moveTo>
                      <a:pt x="95" y="168"/>
                    </a:moveTo>
                    <a:cubicBezTo>
                      <a:pt x="95" y="163"/>
                      <a:pt x="91" y="158"/>
                      <a:pt x="85" y="158"/>
                    </a:cubicBezTo>
                    <a:cubicBezTo>
                      <a:pt x="79" y="158"/>
                      <a:pt x="75" y="163"/>
                      <a:pt x="75" y="168"/>
                    </a:cubicBezTo>
                    <a:cubicBezTo>
                      <a:pt x="75" y="174"/>
                      <a:pt x="79" y="178"/>
                      <a:pt x="85" y="178"/>
                    </a:cubicBezTo>
                    <a:cubicBezTo>
                      <a:pt x="91" y="178"/>
                      <a:pt x="95" y="174"/>
                      <a:pt x="95" y="168"/>
                    </a:cubicBezTo>
                    <a:close/>
                    <a:moveTo>
                      <a:pt x="123" y="89"/>
                    </a:moveTo>
                    <a:cubicBezTo>
                      <a:pt x="123" y="83"/>
                      <a:pt x="119" y="79"/>
                      <a:pt x="113" y="79"/>
                    </a:cubicBezTo>
                    <a:cubicBezTo>
                      <a:pt x="107" y="79"/>
                      <a:pt x="103" y="83"/>
                      <a:pt x="103" y="89"/>
                    </a:cubicBezTo>
                    <a:cubicBezTo>
                      <a:pt x="103" y="95"/>
                      <a:pt x="107" y="99"/>
                      <a:pt x="113" y="99"/>
                    </a:cubicBezTo>
                    <a:cubicBezTo>
                      <a:pt x="119" y="99"/>
                      <a:pt x="123" y="95"/>
                      <a:pt x="123" y="89"/>
                    </a:cubicBezTo>
                    <a:close/>
                    <a:moveTo>
                      <a:pt x="123" y="115"/>
                    </a:moveTo>
                    <a:cubicBezTo>
                      <a:pt x="123" y="110"/>
                      <a:pt x="119" y="105"/>
                      <a:pt x="113" y="105"/>
                    </a:cubicBezTo>
                    <a:cubicBezTo>
                      <a:pt x="107" y="105"/>
                      <a:pt x="103" y="110"/>
                      <a:pt x="103" y="115"/>
                    </a:cubicBezTo>
                    <a:cubicBezTo>
                      <a:pt x="103" y="121"/>
                      <a:pt x="107" y="126"/>
                      <a:pt x="113" y="126"/>
                    </a:cubicBezTo>
                    <a:cubicBezTo>
                      <a:pt x="119" y="126"/>
                      <a:pt x="123" y="121"/>
                      <a:pt x="123" y="115"/>
                    </a:cubicBezTo>
                    <a:close/>
                    <a:moveTo>
                      <a:pt x="123" y="142"/>
                    </a:moveTo>
                    <a:cubicBezTo>
                      <a:pt x="123" y="136"/>
                      <a:pt x="119" y="132"/>
                      <a:pt x="113" y="132"/>
                    </a:cubicBezTo>
                    <a:cubicBezTo>
                      <a:pt x="107" y="132"/>
                      <a:pt x="103" y="136"/>
                      <a:pt x="103" y="142"/>
                    </a:cubicBezTo>
                    <a:cubicBezTo>
                      <a:pt x="103" y="148"/>
                      <a:pt x="107" y="152"/>
                      <a:pt x="113" y="152"/>
                    </a:cubicBezTo>
                    <a:cubicBezTo>
                      <a:pt x="119" y="152"/>
                      <a:pt x="123" y="148"/>
                      <a:pt x="123" y="142"/>
                    </a:cubicBezTo>
                    <a:close/>
                    <a:moveTo>
                      <a:pt x="123" y="168"/>
                    </a:moveTo>
                    <a:cubicBezTo>
                      <a:pt x="123" y="163"/>
                      <a:pt x="119" y="158"/>
                      <a:pt x="113" y="158"/>
                    </a:cubicBezTo>
                    <a:cubicBezTo>
                      <a:pt x="107" y="158"/>
                      <a:pt x="103" y="163"/>
                      <a:pt x="103" y="168"/>
                    </a:cubicBezTo>
                    <a:cubicBezTo>
                      <a:pt x="103" y="174"/>
                      <a:pt x="107" y="178"/>
                      <a:pt x="113" y="178"/>
                    </a:cubicBezTo>
                    <a:cubicBezTo>
                      <a:pt x="119" y="178"/>
                      <a:pt x="123" y="174"/>
                      <a:pt x="123" y="168"/>
                    </a:cubicBezTo>
                    <a:close/>
                    <a:moveTo>
                      <a:pt x="151" y="89"/>
                    </a:moveTo>
                    <a:cubicBezTo>
                      <a:pt x="151" y="83"/>
                      <a:pt x="147" y="79"/>
                      <a:pt x="141" y="79"/>
                    </a:cubicBezTo>
                    <a:cubicBezTo>
                      <a:pt x="135" y="79"/>
                      <a:pt x="130" y="83"/>
                      <a:pt x="130" y="89"/>
                    </a:cubicBezTo>
                    <a:cubicBezTo>
                      <a:pt x="130" y="95"/>
                      <a:pt x="135" y="99"/>
                      <a:pt x="141" y="99"/>
                    </a:cubicBezTo>
                    <a:cubicBezTo>
                      <a:pt x="147" y="99"/>
                      <a:pt x="151" y="95"/>
                      <a:pt x="151" y="89"/>
                    </a:cubicBezTo>
                    <a:close/>
                    <a:moveTo>
                      <a:pt x="151" y="115"/>
                    </a:moveTo>
                    <a:cubicBezTo>
                      <a:pt x="151" y="110"/>
                      <a:pt x="147" y="105"/>
                      <a:pt x="141" y="105"/>
                    </a:cubicBezTo>
                    <a:cubicBezTo>
                      <a:pt x="135" y="105"/>
                      <a:pt x="130" y="110"/>
                      <a:pt x="130" y="115"/>
                    </a:cubicBezTo>
                    <a:cubicBezTo>
                      <a:pt x="130" y="121"/>
                      <a:pt x="135" y="126"/>
                      <a:pt x="141" y="126"/>
                    </a:cubicBezTo>
                    <a:cubicBezTo>
                      <a:pt x="147" y="126"/>
                      <a:pt x="151" y="121"/>
                      <a:pt x="151" y="115"/>
                    </a:cubicBezTo>
                    <a:close/>
                    <a:moveTo>
                      <a:pt x="151" y="142"/>
                    </a:moveTo>
                    <a:cubicBezTo>
                      <a:pt x="151" y="136"/>
                      <a:pt x="147" y="132"/>
                      <a:pt x="141" y="132"/>
                    </a:cubicBezTo>
                    <a:cubicBezTo>
                      <a:pt x="135" y="132"/>
                      <a:pt x="130" y="136"/>
                      <a:pt x="130" y="142"/>
                    </a:cubicBezTo>
                    <a:cubicBezTo>
                      <a:pt x="130" y="148"/>
                      <a:pt x="135" y="152"/>
                      <a:pt x="141" y="152"/>
                    </a:cubicBezTo>
                    <a:cubicBezTo>
                      <a:pt x="147" y="152"/>
                      <a:pt x="151" y="148"/>
                      <a:pt x="151" y="142"/>
                    </a:cubicBezTo>
                    <a:close/>
                    <a:moveTo>
                      <a:pt x="151" y="168"/>
                    </a:moveTo>
                    <a:cubicBezTo>
                      <a:pt x="151" y="163"/>
                      <a:pt x="147" y="158"/>
                      <a:pt x="141" y="158"/>
                    </a:cubicBezTo>
                    <a:cubicBezTo>
                      <a:pt x="135" y="158"/>
                      <a:pt x="130" y="163"/>
                      <a:pt x="130" y="168"/>
                    </a:cubicBezTo>
                    <a:cubicBezTo>
                      <a:pt x="130" y="174"/>
                      <a:pt x="135" y="178"/>
                      <a:pt x="141" y="178"/>
                    </a:cubicBezTo>
                    <a:cubicBezTo>
                      <a:pt x="147" y="178"/>
                      <a:pt x="151" y="174"/>
                      <a:pt x="151" y="16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94" name="Freeform 29"/>
              <p:cNvSpPr>
                <a:spLocks noChangeAspect="1" noEditPoints="1"/>
              </p:cNvSpPr>
              <p:nvPr/>
            </p:nvSpPr>
            <p:spPr bwMode="auto">
              <a:xfrm>
                <a:off x="12025578" y="5306448"/>
                <a:ext cx="537253" cy="537244"/>
              </a:xfrm>
              <a:custGeom>
                <a:avLst/>
                <a:gdLst>
                  <a:gd name="T0" fmla="*/ 18 w 155"/>
                  <a:gd name="T1" fmla="*/ 35 h 155"/>
                  <a:gd name="T2" fmla="*/ 0 w 155"/>
                  <a:gd name="T3" fmla="*/ 53 h 155"/>
                  <a:gd name="T4" fmla="*/ 0 w 155"/>
                  <a:gd name="T5" fmla="*/ 0 h 155"/>
                  <a:gd name="T6" fmla="*/ 53 w 155"/>
                  <a:gd name="T7" fmla="*/ 0 h 155"/>
                  <a:gd name="T8" fmla="*/ 34 w 155"/>
                  <a:gd name="T9" fmla="*/ 18 h 155"/>
                  <a:gd name="T10" fmla="*/ 64 w 155"/>
                  <a:gd name="T11" fmla="*/ 48 h 155"/>
                  <a:gd name="T12" fmla="*/ 46 w 155"/>
                  <a:gd name="T13" fmla="*/ 63 h 155"/>
                  <a:gd name="T14" fmla="*/ 18 w 155"/>
                  <a:gd name="T15" fmla="*/ 35 h 155"/>
                  <a:gd name="T16" fmla="*/ 64 w 155"/>
                  <a:gd name="T17" fmla="*/ 109 h 155"/>
                  <a:gd name="T18" fmla="*/ 34 w 155"/>
                  <a:gd name="T19" fmla="*/ 137 h 155"/>
                  <a:gd name="T20" fmla="*/ 53 w 155"/>
                  <a:gd name="T21" fmla="*/ 155 h 155"/>
                  <a:gd name="T22" fmla="*/ 0 w 155"/>
                  <a:gd name="T23" fmla="*/ 155 h 155"/>
                  <a:gd name="T24" fmla="*/ 0 w 155"/>
                  <a:gd name="T25" fmla="*/ 102 h 155"/>
                  <a:gd name="T26" fmla="*/ 18 w 155"/>
                  <a:gd name="T27" fmla="*/ 121 h 155"/>
                  <a:gd name="T28" fmla="*/ 46 w 155"/>
                  <a:gd name="T29" fmla="*/ 92 h 155"/>
                  <a:gd name="T30" fmla="*/ 64 w 155"/>
                  <a:gd name="T31" fmla="*/ 109 h 155"/>
                  <a:gd name="T32" fmla="*/ 92 w 155"/>
                  <a:gd name="T33" fmla="*/ 48 h 155"/>
                  <a:gd name="T34" fmla="*/ 120 w 155"/>
                  <a:gd name="T35" fmla="*/ 18 h 155"/>
                  <a:gd name="T36" fmla="*/ 103 w 155"/>
                  <a:gd name="T37" fmla="*/ 0 h 155"/>
                  <a:gd name="T38" fmla="*/ 155 w 155"/>
                  <a:gd name="T39" fmla="*/ 0 h 155"/>
                  <a:gd name="T40" fmla="*/ 155 w 155"/>
                  <a:gd name="T41" fmla="*/ 53 h 155"/>
                  <a:gd name="T42" fmla="*/ 136 w 155"/>
                  <a:gd name="T43" fmla="*/ 35 h 155"/>
                  <a:gd name="T44" fmla="*/ 108 w 155"/>
                  <a:gd name="T45" fmla="*/ 63 h 155"/>
                  <a:gd name="T46" fmla="*/ 92 w 155"/>
                  <a:gd name="T47" fmla="*/ 48 h 155"/>
                  <a:gd name="T48" fmla="*/ 155 w 155"/>
                  <a:gd name="T49" fmla="*/ 102 h 155"/>
                  <a:gd name="T50" fmla="*/ 155 w 155"/>
                  <a:gd name="T51" fmla="*/ 155 h 155"/>
                  <a:gd name="T52" fmla="*/ 103 w 155"/>
                  <a:gd name="T53" fmla="*/ 155 h 155"/>
                  <a:gd name="T54" fmla="*/ 120 w 155"/>
                  <a:gd name="T55" fmla="*/ 137 h 155"/>
                  <a:gd name="T56" fmla="*/ 92 w 155"/>
                  <a:gd name="T57" fmla="*/ 109 h 155"/>
                  <a:gd name="T58" fmla="*/ 108 w 155"/>
                  <a:gd name="T59" fmla="*/ 92 h 155"/>
                  <a:gd name="T60" fmla="*/ 136 w 155"/>
                  <a:gd name="T61" fmla="*/ 121 h 155"/>
                  <a:gd name="T62" fmla="*/ 155 w 155"/>
                  <a:gd name="T63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" h="155">
                    <a:moveTo>
                      <a:pt x="18" y="35"/>
                    </a:moveTo>
                    <a:lnTo>
                      <a:pt x="0" y="53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34" y="18"/>
                    </a:lnTo>
                    <a:lnTo>
                      <a:pt x="64" y="48"/>
                    </a:lnTo>
                    <a:lnTo>
                      <a:pt x="46" y="63"/>
                    </a:lnTo>
                    <a:lnTo>
                      <a:pt x="18" y="35"/>
                    </a:lnTo>
                    <a:close/>
                    <a:moveTo>
                      <a:pt x="64" y="109"/>
                    </a:moveTo>
                    <a:lnTo>
                      <a:pt x="34" y="137"/>
                    </a:lnTo>
                    <a:lnTo>
                      <a:pt x="53" y="155"/>
                    </a:lnTo>
                    <a:lnTo>
                      <a:pt x="0" y="155"/>
                    </a:lnTo>
                    <a:lnTo>
                      <a:pt x="0" y="102"/>
                    </a:lnTo>
                    <a:lnTo>
                      <a:pt x="18" y="121"/>
                    </a:lnTo>
                    <a:lnTo>
                      <a:pt x="46" y="92"/>
                    </a:lnTo>
                    <a:lnTo>
                      <a:pt x="64" y="109"/>
                    </a:lnTo>
                    <a:close/>
                    <a:moveTo>
                      <a:pt x="92" y="48"/>
                    </a:moveTo>
                    <a:lnTo>
                      <a:pt x="120" y="18"/>
                    </a:lnTo>
                    <a:lnTo>
                      <a:pt x="103" y="0"/>
                    </a:lnTo>
                    <a:lnTo>
                      <a:pt x="155" y="0"/>
                    </a:lnTo>
                    <a:lnTo>
                      <a:pt x="155" y="53"/>
                    </a:lnTo>
                    <a:lnTo>
                      <a:pt x="136" y="35"/>
                    </a:lnTo>
                    <a:lnTo>
                      <a:pt x="108" y="63"/>
                    </a:lnTo>
                    <a:lnTo>
                      <a:pt x="92" y="48"/>
                    </a:lnTo>
                    <a:close/>
                    <a:moveTo>
                      <a:pt x="155" y="102"/>
                    </a:moveTo>
                    <a:lnTo>
                      <a:pt x="155" y="155"/>
                    </a:lnTo>
                    <a:lnTo>
                      <a:pt x="103" y="155"/>
                    </a:lnTo>
                    <a:lnTo>
                      <a:pt x="120" y="137"/>
                    </a:lnTo>
                    <a:lnTo>
                      <a:pt x="92" y="109"/>
                    </a:lnTo>
                    <a:lnTo>
                      <a:pt x="108" y="92"/>
                    </a:lnTo>
                    <a:lnTo>
                      <a:pt x="136" y="121"/>
                    </a:lnTo>
                    <a:lnTo>
                      <a:pt x="155" y="10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95" name="Freeform 30"/>
              <p:cNvSpPr>
                <a:spLocks noChangeAspect="1" noEditPoints="1"/>
              </p:cNvSpPr>
              <p:nvPr/>
            </p:nvSpPr>
            <p:spPr bwMode="auto">
              <a:xfrm>
                <a:off x="13161366" y="4176861"/>
                <a:ext cx="668965" cy="693223"/>
              </a:xfrm>
              <a:custGeom>
                <a:avLst/>
                <a:gdLst>
                  <a:gd name="T0" fmla="*/ 159 w 178"/>
                  <a:gd name="T1" fmla="*/ 1 h 184"/>
                  <a:gd name="T2" fmla="*/ 178 w 178"/>
                  <a:gd name="T3" fmla="*/ 20 h 184"/>
                  <a:gd name="T4" fmla="*/ 178 w 178"/>
                  <a:gd name="T5" fmla="*/ 109 h 184"/>
                  <a:gd name="T6" fmla="*/ 159 w 178"/>
                  <a:gd name="T7" fmla="*/ 128 h 184"/>
                  <a:gd name="T8" fmla="*/ 96 w 178"/>
                  <a:gd name="T9" fmla="*/ 128 h 184"/>
                  <a:gd name="T10" fmla="*/ 26 w 178"/>
                  <a:gd name="T11" fmla="*/ 184 h 184"/>
                  <a:gd name="T12" fmla="*/ 41 w 178"/>
                  <a:gd name="T13" fmla="*/ 128 h 184"/>
                  <a:gd name="T14" fmla="*/ 19 w 178"/>
                  <a:gd name="T15" fmla="*/ 128 h 184"/>
                  <a:gd name="T16" fmla="*/ 0 w 178"/>
                  <a:gd name="T17" fmla="*/ 109 h 184"/>
                  <a:gd name="T18" fmla="*/ 0 w 178"/>
                  <a:gd name="T19" fmla="*/ 20 h 184"/>
                  <a:gd name="T20" fmla="*/ 19 w 178"/>
                  <a:gd name="T21" fmla="*/ 1 h 184"/>
                  <a:gd name="T22" fmla="*/ 159 w 178"/>
                  <a:gd name="T23" fmla="*/ 1 h 184"/>
                  <a:gd name="T24" fmla="*/ 36 w 178"/>
                  <a:gd name="T25" fmla="*/ 56 h 184"/>
                  <a:gd name="T26" fmla="*/ 142 w 178"/>
                  <a:gd name="T27" fmla="*/ 56 h 184"/>
                  <a:gd name="T28" fmla="*/ 142 w 178"/>
                  <a:gd name="T29" fmla="*/ 37 h 184"/>
                  <a:gd name="T30" fmla="*/ 36 w 178"/>
                  <a:gd name="T31" fmla="*/ 37 h 184"/>
                  <a:gd name="T32" fmla="*/ 36 w 178"/>
                  <a:gd name="T33" fmla="*/ 56 h 184"/>
                  <a:gd name="T34" fmla="*/ 142 w 178"/>
                  <a:gd name="T35" fmla="*/ 73 h 184"/>
                  <a:gd name="T36" fmla="*/ 36 w 178"/>
                  <a:gd name="T37" fmla="*/ 73 h 184"/>
                  <a:gd name="T38" fmla="*/ 36 w 178"/>
                  <a:gd name="T39" fmla="*/ 92 h 184"/>
                  <a:gd name="T40" fmla="*/ 142 w 178"/>
                  <a:gd name="T41" fmla="*/ 92 h 184"/>
                  <a:gd name="T42" fmla="*/ 142 w 178"/>
                  <a:gd name="T43" fmla="*/ 73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184">
                    <a:moveTo>
                      <a:pt x="159" y="1"/>
                    </a:moveTo>
                    <a:cubicBezTo>
                      <a:pt x="172" y="1"/>
                      <a:pt x="178" y="7"/>
                      <a:pt x="178" y="20"/>
                    </a:cubicBezTo>
                    <a:cubicBezTo>
                      <a:pt x="178" y="109"/>
                      <a:pt x="178" y="109"/>
                      <a:pt x="178" y="109"/>
                    </a:cubicBezTo>
                    <a:cubicBezTo>
                      <a:pt x="178" y="122"/>
                      <a:pt x="172" y="128"/>
                      <a:pt x="159" y="128"/>
                    </a:cubicBezTo>
                    <a:cubicBezTo>
                      <a:pt x="96" y="128"/>
                      <a:pt x="96" y="128"/>
                      <a:pt x="96" y="128"/>
                    </a:cubicBezTo>
                    <a:cubicBezTo>
                      <a:pt x="26" y="184"/>
                      <a:pt x="26" y="184"/>
                      <a:pt x="26" y="184"/>
                    </a:cubicBezTo>
                    <a:cubicBezTo>
                      <a:pt x="41" y="128"/>
                      <a:pt x="41" y="128"/>
                      <a:pt x="41" y="128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6" y="128"/>
                      <a:pt x="0" y="122"/>
                      <a:pt x="0" y="10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7"/>
                      <a:pt x="6" y="0"/>
                      <a:pt x="19" y="1"/>
                    </a:cubicBezTo>
                    <a:lnTo>
                      <a:pt x="159" y="1"/>
                    </a:lnTo>
                    <a:close/>
                    <a:moveTo>
                      <a:pt x="36" y="56"/>
                    </a:moveTo>
                    <a:cubicBezTo>
                      <a:pt x="142" y="56"/>
                      <a:pt x="142" y="56"/>
                      <a:pt x="142" y="56"/>
                    </a:cubicBezTo>
                    <a:cubicBezTo>
                      <a:pt x="142" y="37"/>
                      <a:pt x="142" y="37"/>
                      <a:pt x="142" y="37"/>
                    </a:cubicBezTo>
                    <a:cubicBezTo>
                      <a:pt x="36" y="37"/>
                      <a:pt x="36" y="37"/>
                      <a:pt x="36" y="37"/>
                    </a:cubicBezTo>
                    <a:lnTo>
                      <a:pt x="36" y="56"/>
                    </a:lnTo>
                    <a:close/>
                    <a:moveTo>
                      <a:pt x="142" y="73"/>
                    </a:move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142" y="92"/>
                      <a:pt x="142" y="92"/>
                      <a:pt x="142" y="92"/>
                    </a:cubicBezTo>
                    <a:lnTo>
                      <a:pt x="142" y="7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96" name="Freeform 31"/>
              <p:cNvSpPr>
                <a:spLocks noChangeAspect="1" noEditPoints="1"/>
              </p:cNvSpPr>
              <p:nvPr/>
            </p:nvSpPr>
            <p:spPr bwMode="auto">
              <a:xfrm>
                <a:off x="14437444" y="6259253"/>
                <a:ext cx="464462" cy="707083"/>
              </a:xfrm>
              <a:custGeom>
                <a:avLst/>
                <a:gdLst>
                  <a:gd name="T0" fmla="*/ 124 w 124"/>
                  <a:gd name="T1" fmla="*/ 126 h 187"/>
                  <a:gd name="T2" fmla="*/ 62 w 124"/>
                  <a:gd name="T3" fmla="*/ 187 h 187"/>
                  <a:gd name="T4" fmla="*/ 0 w 124"/>
                  <a:gd name="T5" fmla="*/ 126 h 187"/>
                  <a:gd name="T6" fmla="*/ 19 w 124"/>
                  <a:gd name="T7" fmla="*/ 82 h 187"/>
                  <a:gd name="T8" fmla="*/ 19 w 124"/>
                  <a:gd name="T9" fmla="*/ 43 h 187"/>
                  <a:gd name="T10" fmla="*/ 62 w 124"/>
                  <a:gd name="T11" fmla="*/ 0 h 187"/>
                  <a:gd name="T12" fmla="*/ 106 w 124"/>
                  <a:gd name="T13" fmla="*/ 43 h 187"/>
                  <a:gd name="T14" fmla="*/ 106 w 124"/>
                  <a:gd name="T15" fmla="*/ 82 h 187"/>
                  <a:gd name="T16" fmla="*/ 124 w 124"/>
                  <a:gd name="T17" fmla="*/ 126 h 187"/>
                  <a:gd name="T18" fmla="*/ 38 w 124"/>
                  <a:gd name="T19" fmla="*/ 119 h 187"/>
                  <a:gd name="T20" fmla="*/ 18 w 124"/>
                  <a:gd name="T21" fmla="*/ 119 h 187"/>
                  <a:gd name="T22" fmla="*/ 15 w 124"/>
                  <a:gd name="T23" fmla="*/ 126 h 187"/>
                  <a:gd name="T24" fmla="*/ 18 w 124"/>
                  <a:gd name="T25" fmla="*/ 132 h 187"/>
                  <a:gd name="T26" fmla="*/ 38 w 124"/>
                  <a:gd name="T27" fmla="*/ 132 h 187"/>
                  <a:gd name="T28" fmla="*/ 38 w 124"/>
                  <a:gd name="T29" fmla="*/ 119 h 187"/>
                  <a:gd name="T30" fmla="*/ 50 w 124"/>
                  <a:gd name="T31" fmla="*/ 103 h 187"/>
                  <a:gd name="T32" fmla="*/ 36 w 124"/>
                  <a:gd name="T33" fmla="*/ 89 h 187"/>
                  <a:gd name="T34" fmla="*/ 29 w 124"/>
                  <a:gd name="T35" fmla="*/ 92 h 187"/>
                  <a:gd name="T36" fmla="*/ 26 w 124"/>
                  <a:gd name="T37" fmla="*/ 99 h 187"/>
                  <a:gd name="T38" fmla="*/ 40 w 124"/>
                  <a:gd name="T39" fmla="*/ 113 h 187"/>
                  <a:gd name="T40" fmla="*/ 50 w 124"/>
                  <a:gd name="T41" fmla="*/ 103 h 187"/>
                  <a:gd name="T42" fmla="*/ 40 w 124"/>
                  <a:gd name="T43" fmla="*/ 138 h 187"/>
                  <a:gd name="T44" fmla="*/ 26 w 124"/>
                  <a:gd name="T45" fmla="*/ 152 h 187"/>
                  <a:gd name="T46" fmla="*/ 29 w 124"/>
                  <a:gd name="T47" fmla="*/ 159 h 187"/>
                  <a:gd name="T48" fmla="*/ 36 w 124"/>
                  <a:gd name="T49" fmla="*/ 162 h 187"/>
                  <a:gd name="T50" fmla="*/ 50 w 124"/>
                  <a:gd name="T51" fmla="*/ 147 h 187"/>
                  <a:gd name="T52" fmla="*/ 40 w 124"/>
                  <a:gd name="T53" fmla="*/ 138 h 187"/>
                  <a:gd name="T54" fmla="*/ 42 w 124"/>
                  <a:gd name="T55" fmla="*/ 67 h 187"/>
                  <a:gd name="T56" fmla="*/ 82 w 124"/>
                  <a:gd name="T57" fmla="*/ 67 h 187"/>
                  <a:gd name="T58" fmla="*/ 82 w 124"/>
                  <a:gd name="T59" fmla="*/ 43 h 187"/>
                  <a:gd name="T60" fmla="*/ 62 w 124"/>
                  <a:gd name="T61" fmla="*/ 23 h 187"/>
                  <a:gd name="T62" fmla="*/ 42 w 124"/>
                  <a:gd name="T63" fmla="*/ 43 h 187"/>
                  <a:gd name="T64" fmla="*/ 42 w 124"/>
                  <a:gd name="T65" fmla="*/ 67 h 187"/>
                  <a:gd name="T66" fmla="*/ 69 w 124"/>
                  <a:gd name="T67" fmla="*/ 101 h 187"/>
                  <a:gd name="T68" fmla="*/ 69 w 124"/>
                  <a:gd name="T69" fmla="*/ 82 h 187"/>
                  <a:gd name="T70" fmla="*/ 62 w 124"/>
                  <a:gd name="T71" fmla="*/ 79 h 187"/>
                  <a:gd name="T72" fmla="*/ 55 w 124"/>
                  <a:gd name="T73" fmla="*/ 82 h 187"/>
                  <a:gd name="T74" fmla="*/ 55 w 124"/>
                  <a:gd name="T75" fmla="*/ 101 h 187"/>
                  <a:gd name="T76" fmla="*/ 69 w 124"/>
                  <a:gd name="T77" fmla="*/ 101 h 187"/>
                  <a:gd name="T78" fmla="*/ 55 w 124"/>
                  <a:gd name="T79" fmla="*/ 150 h 187"/>
                  <a:gd name="T80" fmla="*/ 55 w 124"/>
                  <a:gd name="T81" fmla="*/ 169 h 187"/>
                  <a:gd name="T82" fmla="*/ 62 w 124"/>
                  <a:gd name="T83" fmla="*/ 172 h 187"/>
                  <a:gd name="T84" fmla="*/ 69 w 124"/>
                  <a:gd name="T85" fmla="*/ 169 h 187"/>
                  <a:gd name="T86" fmla="*/ 69 w 124"/>
                  <a:gd name="T87" fmla="*/ 150 h 187"/>
                  <a:gd name="T88" fmla="*/ 55 w 124"/>
                  <a:gd name="T89" fmla="*/ 150 h 187"/>
                  <a:gd name="T90" fmla="*/ 84 w 124"/>
                  <a:gd name="T91" fmla="*/ 113 h 187"/>
                  <a:gd name="T92" fmla="*/ 98 w 124"/>
                  <a:gd name="T93" fmla="*/ 99 h 187"/>
                  <a:gd name="T94" fmla="*/ 96 w 124"/>
                  <a:gd name="T95" fmla="*/ 92 h 187"/>
                  <a:gd name="T96" fmla="*/ 88 w 124"/>
                  <a:gd name="T97" fmla="*/ 89 h 187"/>
                  <a:gd name="T98" fmla="*/ 74 w 124"/>
                  <a:gd name="T99" fmla="*/ 103 h 187"/>
                  <a:gd name="T100" fmla="*/ 84 w 124"/>
                  <a:gd name="T101" fmla="*/ 113 h 187"/>
                  <a:gd name="T102" fmla="*/ 74 w 124"/>
                  <a:gd name="T103" fmla="*/ 147 h 187"/>
                  <a:gd name="T104" fmla="*/ 88 w 124"/>
                  <a:gd name="T105" fmla="*/ 162 h 187"/>
                  <a:gd name="T106" fmla="*/ 96 w 124"/>
                  <a:gd name="T107" fmla="*/ 159 h 187"/>
                  <a:gd name="T108" fmla="*/ 98 w 124"/>
                  <a:gd name="T109" fmla="*/ 152 h 187"/>
                  <a:gd name="T110" fmla="*/ 84 w 124"/>
                  <a:gd name="T111" fmla="*/ 138 h 187"/>
                  <a:gd name="T112" fmla="*/ 74 w 124"/>
                  <a:gd name="T113" fmla="*/ 147 h 187"/>
                  <a:gd name="T114" fmla="*/ 86 w 124"/>
                  <a:gd name="T115" fmla="*/ 132 h 187"/>
                  <a:gd name="T116" fmla="*/ 106 w 124"/>
                  <a:gd name="T117" fmla="*/ 132 h 187"/>
                  <a:gd name="T118" fmla="*/ 109 w 124"/>
                  <a:gd name="T119" fmla="*/ 126 h 187"/>
                  <a:gd name="T120" fmla="*/ 106 w 124"/>
                  <a:gd name="T121" fmla="*/ 119 h 187"/>
                  <a:gd name="T122" fmla="*/ 86 w 124"/>
                  <a:gd name="T123" fmla="*/ 119 h 187"/>
                  <a:gd name="T124" fmla="*/ 86 w 124"/>
                  <a:gd name="T125" fmla="*/ 13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4" h="187">
                    <a:moveTo>
                      <a:pt x="124" y="126"/>
                    </a:moveTo>
                    <a:cubicBezTo>
                      <a:pt x="124" y="160"/>
                      <a:pt x="96" y="187"/>
                      <a:pt x="62" y="187"/>
                    </a:cubicBezTo>
                    <a:cubicBezTo>
                      <a:pt x="28" y="187"/>
                      <a:pt x="0" y="160"/>
                      <a:pt x="0" y="126"/>
                    </a:cubicBezTo>
                    <a:cubicBezTo>
                      <a:pt x="0" y="108"/>
                      <a:pt x="7" y="93"/>
                      <a:pt x="19" y="8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19" y="19"/>
                      <a:pt x="38" y="0"/>
                      <a:pt x="62" y="0"/>
                    </a:cubicBezTo>
                    <a:cubicBezTo>
                      <a:pt x="86" y="0"/>
                      <a:pt x="106" y="19"/>
                      <a:pt x="106" y="43"/>
                    </a:cubicBezTo>
                    <a:cubicBezTo>
                      <a:pt x="106" y="82"/>
                      <a:pt x="106" y="82"/>
                      <a:pt x="106" y="82"/>
                    </a:cubicBezTo>
                    <a:cubicBezTo>
                      <a:pt x="117" y="93"/>
                      <a:pt x="124" y="108"/>
                      <a:pt x="124" y="126"/>
                    </a:cubicBezTo>
                    <a:close/>
                    <a:moveTo>
                      <a:pt x="38" y="119"/>
                    </a:moveTo>
                    <a:cubicBezTo>
                      <a:pt x="18" y="119"/>
                      <a:pt x="18" y="119"/>
                      <a:pt x="18" y="119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18" y="132"/>
                      <a:pt x="18" y="132"/>
                      <a:pt x="18" y="132"/>
                    </a:cubicBezTo>
                    <a:cubicBezTo>
                      <a:pt x="38" y="132"/>
                      <a:pt x="38" y="132"/>
                      <a:pt x="38" y="132"/>
                    </a:cubicBezTo>
                    <a:lnTo>
                      <a:pt x="38" y="119"/>
                    </a:lnTo>
                    <a:close/>
                    <a:moveTo>
                      <a:pt x="50" y="103"/>
                    </a:moveTo>
                    <a:cubicBezTo>
                      <a:pt x="36" y="89"/>
                      <a:pt x="36" y="89"/>
                      <a:pt x="36" y="89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26" y="99"/>
                      <a:pt x="26" y="99"/>
                      <a:pt x="26" y="99"/>
                    </a:cubicBezTo>
                    <a:cubicBezTo>
                      <a:pt x="40" y="113"/>
                      <a:pt x="40" y="113"/>
                      <a:pt x="40" y="113"/>
                    </a:cubicBezTo>
                    <a:lnTo>
                      <a:pt x="50" y="103"/>
                    </a:lnTo>
                    <a:close/>
                    <a:moveTo>
                      <a:pt x="40" y="138"/>
                    </a:moveTo>
                    <a:cubicBezTo>
                      <a:pt x="26" y="152"/>
                      <a:pt x="26" y="152"/>
                      <a:pt x="26" y="152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36" y="162"/>
                      <a:pt x="36" y="162"/>
                      <a:pt x="36" y="162"/>
                    </a:cubicBezTo>
                    <a:cubicBezTo>
                      <a:pt x="50" y="147"/>
                      <a:pt x="50" y="147"/>
                      <a:pt x="50" y="147"/>
                    </a:cubicBezTo>
                    <a:lnTo>
                      <a:pt x="40" y="138"/>
                    </a:lnTo>
                    <a:close/>
                    <a:moveTo>
                      <a:pt x="42" y="67"/>
                    </a:moveTo>
                    <a:cubicBezTo>
                      <a:pt x="55" y="62"/>
                      <a:pt x="69" y="62"/>
                      <a:pt x="82" y="67"/>
                    </a:cubicBezTo>
                    <a:cubicBezTo>
                      <a:pt x="82" y="43"/>
                      <a:pt x="82" y="43"/>
                      <a:pt x="82" y="43"/>
                    </a:cubicBezTo>
                    <a:cubicBezTo>
                      <a:pt x="82" y="32"/>
                      <a:pt x="73" y="23"/>
                      <a:pt x="62" y="23"/>
                    </a:cubicBezTo>
                    <a:cubicBezTo>
                      <a:pt x="51" y="23"/>
                      <a:pt x="42" y="32"/>
                      <a:pt x="42" y="43"/>
                    </a:cubicBezTo>
                    <a:lnTo>
                      <a:pt x="42" y="67"/>
                    </a:lnTo>
                    <a:close/>
                    <a:moveTo>
                      <a:pt x="69" y="101"/>
                    </a:moveTo>
                    <a:cubicBezTo>
                      <a:pt x="69" y="82"/>
                      <a:pt x="69" y="82"/>
                      <a:pt x="69" y="82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55" y="82"/>
                      <a:pt x="55" y="82"/>
                      <a:pt x="55" y="82"/>
                    </a:cubicBezTo>
                    <a:cubicBezTo>
                      <a:pt x="55" y="101"/>
                      <a:pt x="55" y="101"/>
                      <a:pt x="55" y="101"/>
                    </a:cubicBezTo>
                    <a:lnTo>
                      <a:pt x="69" y="101"/>
                    </a:lnTo>
                    <a:close/>
                    <a:moveTo>
                      <a:pt x="55" y="150"/>
                    </a:moveTo>
                    <a:cubicBezTo>
                      <a:pt x="55" y="169"/>
                      <a:pt x="55" y="169"/>
                      <a:pt x="55" y="169"/>
                    </a:cubicBezTo>
                    <a:cubicBezTo>
                      <a:pt x="62" y="172"/>
                      <a:pt x="62" y="172"/>
                      <a:pt x="62" y="172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9" y="150"/>
                      <a:pt x="69" y="150"/>
                      <a:pt x="69" y="150"/>
                    </a:cubicBezTo>
                    <a:lnTo>
                      <a:pt x="55" y="150"/>
                    </a:lnTo>
                    <a:close/>
                    <a:moveTo>
                      <a:pt x="84" y="113"/>
                    </a:moveTo>
                    <a:cubicBezTo>
                      <a:pt x="98" y="99"/>
                      <a:pt x="98" y="99"/>
                      <a:pt x="98" y="99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88" y="89"/>
                      <a:pt x="88" y="89"/>
                      <a:pt x="88" y="89"/>
                    </a:cubicBezTo>
                    <a:cubicBezTo>
                      <a:pt x="74" y="103"/>
                      <a:pt x="74" y="103"/>
                      <a:pt x="74" y="103"/>
                    </a:cubicBezTo>
                    <a:lnTo>
                      <a:pt x="84" y="113"/>
                    </a:lnTo>
                    <a:close/>
                    <a:moveTo>
                      <a:pt x="74" y="147"/>
                    </a:moveTo>
                    <a:cubicBezTo>
                      <a:pt x="88" y="162"/>
                      <a:pt x="88" y="162"/>
                      <a:pt x="88" y="162"/>
                    </a:cubicBezTo>
                    <a:cubicBezTo>
                      <a:pt x="96" y="159"/>
                      <a:pt x="96" y="159"/>
                      <a:pt x="96" y="159"/>
                    </a:cubicBezTo>
                    <a:cubicBezTo>
                      <a:pt x="98" y="152"/>
                      <a:pt x="98" y="152"/>
                      <a:pt x="98" y="152"/>
                    </a:cubicBezTo>
                    <a:cubicBezTo>
                      <a:pt x="84" y="138"/>
                      <a:pt x="84" y="138"/>
                      <a:pt x="84" y="138"/>
                    </a:cubicBezTo>
                    <a:lnTo>
                      <a:pt x="74" y="147"/>
                    </a:lnTo>
                    <a:close/>
                    <a:moveTo>
                      <a:pt x="86" y="132"/>
                    </a:moveTo>
                    <a:cubicBezTo>
                      <a:pt x="106" y="132"/>
                      <a:pt x="106" y="132"/>
                      <a:pt x="106" y="132"/>
                    </a:cubicBezTo>
                    <a:cubicBezTo>
                      <a:pt x="109" y="126"/>
                      <a:pt x="109" y="126"/>
                      <a:pt x="109" y="126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86" y="119"/>
                      <a:pt x="86" y="119"/>
                      <a:pt x="86" y="119"/>
                    </a:cubicBezTo>
                    <a:lnTo>
                      <a:pt x="86" y="13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97" name="Freeform 32"/>
              <p:cNvSpPr>
                <a:spLocks noChangeAspect="1" noEditPoints="1"/>
              </p:cNvSpPr>
              <p:nvPr/>
            </p:nvSpPr>
            <p:spPr bwMode="auto">
              <a:xfrm>
                <a:off x="14283200" y="4253119"/>
                <a:ext cx="772949" cy="540713"/>
              </a:xfrm>
              <a:custGeom>
                <a:avLst/>
                <a:gdLst>
                  <a:gd name="T0" fmla="*/ 0 w 223"/>
                  <a:gd name="T1" fmla="*/ 17 h 156"/>
                  <a:gd name="T2" fmla="*/ 66 w 223"/>
                  <a:gd name="T3" fmla="*/ 78 h 156"/>
                  <a:gd name="T4" fmla="*/ 0 w 223"/>
                  <a:gd name="T5" fmla="*/ 144 h 156"/>
                  <a:gd name="T6" fmla="*/ 0 w 223"/>
                  <a:gd name="T7" fmla="*/ 17 h 156"/>
                  <a:gd name="T8" fmla="*/ 210 w 223"/>
                  <a:gd name="T9" fmla="*/ 156 h 156"/>
                  <a:gd name="T10" fmla="*/ 13 w 223"/>
                  <a:gd name="T11" fmla="*/ 156 h 156"/>
                  <a:gd name="T12" fmla="*/ 77 w 223"/>
                  <a:gd name="T13" fmla="*/ 90 h 156"/>
                  <a:gd name="T14" fmla="*/ 111 w 223"/>
                  <a:gd name="T15" fmla="*/ 122 h 156"/>
                  <a:gd name="T16" fmla="*/ 146 w 223"/>
                  <a:gd name="T17" fmla="*/ 89 h 156"/>
                  <a:gd name="T18" fmla="*/ 210 w 223"/>
                  <a:gd name="T19" fmla="*/ 156 h 156"/>
                  <a:gd name="T20" fmla="*/ 207 w 223"/>
                  <a:gd name="T21" fmla="*/ 0 h 156"/>
                  <a:gd name="T22" fmla="*/ 111 w 223"/>
                  <a:gd name="T23" fmla="*/ 91 h 156"/>
                  <a:gd name="T24" fmla="*/ 17 w 223"/>
                  <a:gd name="T25" fmla="*/ 0 h 156"/>
                  <a:gd name="T26" fmla="*/ 207 w 223"/>
                  <a:gd name="T27" fmla="*/ 0 h 156"/>
                  <a:gd name="T28" fmla="*/ 223 w 223"/>
                  <a:gd name="T29" fmla="*/ 17 h 156"/>
                  <a:gd name="T30" fmla="*/ 223 w 223"/>
                  <a:gd name="T31" fmla="*/ 144 h 156"/>
                  <a:gd name="T32" fmla="*/ 158 w 223"/>
                  <a:gd name="T33" fmla="*/ 78 h 156"/>
                  <a:gd name="T34" fmla="*/ 223 w 223"/>
                  <a:gd name="T35" fmla="*/ 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3" h="156">
                    <a:moveTo>
                      <a:pt x="0" y="17"/>
                    </a:moveTo>
                    <a:lnTo>
                      <a:pt x="66" y="78"/>
                    </a:lnTo>
                    <a:lnTo>
                      <a:pt x="0" y="144"/>
                    </a:lnTo>
                    <a:lnTo>
                      <a:pt x="0" y="17"/>
                    </a:lnTo>
                    <a:close/>
                    <a:moveTo>
                      <a:pt x="210" y="156"/>
                    </a:moveTo>
                    <a:lnTo>
                      <a:pt x="13" y="156"/>
                    </a:lnTo>
                    <a:lnTo>
                      <a:pt x="77" y="90"/>
                    </a:lnTo>
                    <a:lnTo>
                      <a:pt x="111" y="122"/>
                    </a:lnTo>
                    <a:lnTo>
                      <a:pt x="146" y="89"/>
                    </a:lnTo>
                    <a:lnTo>
                      <a:pt x="210" y="156"/>
                    </a:lnTo>
                    <a:close/>
                    <a:moveTo>
                      <a:pt x="207" y="0"/>
                    </a:moveTo>
                    <a:lnTo>
                      <a:pt x="111" y="91"/>
                    </a:lnTo>
                    <a:lnTo>
                      <a:pt x="17" y="0"/>
                    </a:lnTo>
                    <a:lnTo>
                      <a:pt x="207" y="0"/>
                    </a:lnTo>
                    <a:close/>
                    <a:moveTo>
                      <a:pt x="223" y="17"/>
                    </a:moveTo>
                    <a:lnTo>
                      <a:pt x="223" y="144"/>
                    </a:lnTo>
                    <a:lnTo>
                      <a:pt x="158" y="78"/>
                    </a:lnTo>
                    <a:lnTo>
                      <a:pt x="223" y="1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98" name="Freeform 34"/>
              <p:cNvSpPr>
                <a:spLocks noChangeAspect="1" noEditPoints="1"/>
              </p:cNvSpPr>
              <p:nvPr/>
            </p:nvSpPr>
            <p:spPr bwMode="auto">
              <a:xfrm>
                <a:off x="11944123" y="1084475"/>
                <a:ext cx="700162" cy="648162"/>
              </a:xfrm>
              <a:custGeom>
                <a:avLst/>
                <a:gdLst>
                  <a:gd name="T0" fmla="*/ 186 w 186"/>
                  <a:gd name="T1" fmla="*/ 44 h 172"/>
                  <a:gd name="T2" fmla="*/ 186 w 186"/>
                  <a:gd name="T3" fmla="*/ 109 h 172"/>
                  <a:gd name="T4" fmla="*/ 174 w 186"/>
                  <a:gd name="T5" fmla="*/ 120 h 172"/>
                  <a:gd name="T6" fmla="*/ 64 w 186"/>
                  <a:gd name="T7" fmla="*/ 120 h 172"/>
                  <a:gd name="T8" fmla="*/ 53 w 186"/>
                  <a:gd name="T9" fmla="*/ 111 h 172"/>
                  <a:gd name="T10" fmla="*/ 33 w 186"/>
                  <a:gd name="T11" fmla="*/ 37 h 172"/>
                  <a:gd name="T12" fmla="*/ 23 w 186"/>
                  <a:gd name="T13" fmla="*/ 22 h 172"/>
                  <a:gd name="T14" fmla="*/ 0 w 186"/>
                  <a:gd name="T15" fmla="*/ 10 h 172"/>
                  <a:gd name="T16" fmla="*/ 9 w 186"/>
                  <a:gd name="T17" fmla="*/ 0 h 172"/>
                  <a:gd name="T18" fmla="*/ 14 w 186"/>
                  <a:gd name="T19" fmla="*/ 0 h 172"/>
                  <a:gd name="T20" fmla="*/ 50 w 186"/>
                  <a:gd name="T21" fmla="*/ 23 h 172"/>
                  <a:gd name="T22" fmla="*/ 175 w 186"/>
                  <a:gd name="T23" fmla="*/ 32 h 172"/>
                  <a:gd name="T24" fmla="*/ 186 w 186"/>
                  <a:gd name="T25" fmla="*/ 44 h 172"/>
                  <a:gd name="T26" fmla="*/ 64 w 186"/>
                  <a:gd name="T27" fmla="*/ 134 h 172"/>
                  <a:gd name="T28" fmla="*/ 44 w 186"/>
                  <a:gd name="T29" fmla="*/ 153 h 172"/>
                  <a:gd name="T30" fmla="*/ 64 w 186"/>
                  <a:gd name="T31" fmla="*/ 172 h 172"/>
                  <a:gd name="T32" fmla="*/ 83 w 186"/>
                  <a:gd name="T33" fmla="*/ 153 h 172"/>
                  <a:gd name="T34" fmla="*/ 64 w 186"/>
                  <a:gd name="T35" fmla="*/ 134 h 172"/>
                  <a:gd name="T36" fmla="*/ 55 w 186"/>
                  <a:gd name="T37" fmla="*/ 45 h 172"/>
                  <a:gd name="T38" fmla="*/ 64 w 186"/>
                  <a:gd name="T39" fmla="*/ 71 h 172"/>
                  <a:gd name="T40" fmla="*/ 92 w 186"/>
                  <a:gd name="T41" fmla="*/ 71 h 172"/>
                  <a:gd name="T42" fmla="*/ 92 w 186"/>
                  <a:gd name="T43" fmla="*/ 47 h 172"/>
                  <a:gd name="T44" fmla="*/ 55 w 186"/>
                  <a:gd name="T45" fmla="*/ 45 h 172"/>
                  <a:gd name="T46" fmla="*/ 73 w 186"/>
                  <a:gd name="T47" fmla="*/ 100 h 172"/>
                  <a:gd name="T48" fmla="*/ 92 w 186"/>
                  <a:gd name="T49" fmla="*/ 100 h 172"/>
                  <a:gd name="T50" fmla="*/ 92 w 186"/>
                  <a:gd name="T51" fmla="*/ 77 h 172"/>
                  <a:gd name="T52" fmla="*/ 66 w 186"/>
                  <a:gd name="T53" fmla="*/ 77 h 172"/>
                  <a:gd name="T54" fmla="*/ 73 w 186"/>
                  <a:gd name="T55" fmla="*/ 100 h 172"/>
                  <a:gd name="T56" fmla="*/ 130 w 186"/>
                  <a:gd name="T57" fmla="*/ 71 h 172"/>
                  <a:gd name="T58" fmla="*/ 130 w 186"/>
                  <a:gd name="T59" fmla="*/ 50 h 172"/>
                  <a:gd name="T60" fmla="*/ 101 w 186"/>
                  <a:gd name="T61" fmla="*/ 47 h 172"/>
                  <a:gd name="T62" fmla="*/ 101 w 186"/>
                  <a:gd name="T63" fmla="*/ 71 h 172"/>
                  <a:gd name="T64" fmla="*/ 130 w 186"/>
                  <a:gd name="T65" fmla="*/ 71 h 172"/>
                  <a:gd name="T66" fmla="*/ 101 w 186"/>
                  <a:gd name="T67" fmla="*/ 77 h 172"/>
                  <a:gd name="T68" fmla="*/ 101 w 186"/>
                  <a:gd name="T69" fmla="*/ 100 h 172"/>
                  <a:gd name="T70" fmla="*/ 130 w 186"/>
                  <a:gd name="T71" fmla="*/ 100 h 172"/>
                  <a:gd name="T72" fmla="*/ 130 w 186"/>
                  <a:gd name="T73" fmla="*/ 77 h 172"/>
                  <a:gd name="T74" fmla="*/ 101 w 186"/>
                  <a:gd name="T75" fmla="*/ 77 h 172"/>
                  <a:gd name="T76" fmla="*/ 157 w 186"/>
                  <a:gd name="T77" fmla="*/ 134 h 172"/>
                  <a:gd name="T78" fmla="*/ 138 w 186"/>
                  <a:gd name="T79" fmla="*/ 153 h 172"/>
                  <a:gd name="T80" fmla="*/ 157 w 186"/>
                  <a:gd name="T81" fmla="*/ 172 h 172"/>
                  <a:gd name="T82" fmla="*/ 176 w 186"/>
                  <a:gd name="T83" fmla="*/ 153 h 172"/>
                  <a:gd name="T84" fmla="*/ 157 w 186"/>
                  <a:gd name="T85" fmla="*/ 134 h 172"/>
                  <a:gd name="T86" fmla="*/ 165 w 186"/>
                  <a:gd name="T87" fmla="*/ 52 h 172"/>
                  <a:gd name="T88" fmla="*/ 139 w 186"/>
                  <a:gd name="T89" fmla="*/ 50 h 172"/>
                  <a:gd name="T90" fmla="*/ 139 w 186"/>
                  <a:gd name="T91" fmla="*/ 71 h 172"/>
                  <a:gd name="T92" fmla="*/ 165 w 186"/>
                  <a:gd name="T93" fmla="*/ 71 h 172"/>
                  <a:gd name="T94" fmla="*/ 165 w 186"/>
                  <a:gd name="T95" fmla="*/ 52 h 172"/>
                  <a:gd name="T96" fmla="*/ 165 w 186"/>
                  <a:gd name="T97" fmla="*/ 100 h 172"/>
                  <a:gd name="T98" fmla="*/ 165 w 186"/>
                  <a:gd name="T99" fmla="*/ 77 h 172"/>
                  <a:gd name="T100" fmla="*/ 139 w 186"/>
                  <a:gd name="T101" fmla="*/ 77 h 172"/>
                  <a:gd name="T102" fmla="*/ 139 w 186"/>
                  <a:gd name="T103" fmla="*/ 100 h 172"/>
                  <a:gd name="T104" fmla="*/ 165 w 186"/>
                  <a:gd name="T105" fmla="*/ 10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6" h="172">
                    <a:moveTo>
                      <a:pt x="186" y="44"/>
                    </a:moveTo>
                    <a:cubicBezTo>
                      <a:pt x="186" y="109"/>
                      <a:pt x="186" y="109"/>
                      <a:pt x="186" y="109"/>
                    </a:cubicBezTo>
                    <a:cubicBezTo>
                      <a:pt x="186" y="115"/>
                      <a:pt x="181" y="120"/>
                      <a:pt x="174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59" y="120"/>
                      <a:pt x="54" y="116"/>
                      <a:pt x="53" y="111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29" y="24"/>
                      <a:pt x="23" y="22"/>
                    </a:cubicBezTo>
                    <a:cubicBezTo>
                      <a:pt x="14" y="20"/>
                      <a:pt x="0" y="25"/>
                      <a:pt x="0" y="10"/>
                    </a:cubicBezTo>
                    <a:cubicBezTo>
                      <a:pt x="0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4" y="0"/>
                    </a:cubicBezTo>
                    <a:cubicBezTo>
                      <a:pt x="27" y="0"/>
                      <a:pt x="44" y="5"/>
                      <a:pt x="50" y="23"/>
                    </a:cubicBezTo>
                    <a:cubicBezTo>
                      <a:pt x="175" y="32"/>
                      <a:pt x="175" y="32"/>
                      <a:pt x="175" y="32"/>
                    </a:cubicBezTo>
                    <a:cubicBezTo>
                      <a:pt x="181" y="33"/>
                      <a:pt x="186" y="37"/>
                      <a:pt x="186" y="44"/>
                    </a:cubicBezTo>
                    <a:close/>
                    <a:moveTo>
                      <a:pt x="64" y="134"/>
                    </a:moveTo>
                    <a:cubicBezTo>
                      <a:pt x="53" y="134"/>
                      <a:pt x="44" y="143"/>
                      <a:pt x="44" y="153"/>
                    </a:cubicBezTo>
                    <a:cubicBezTo>
                      <a:pt x="44" y="164"/>
                      <a:pt x="53" y="172"/>
                      <a:pt x="64" y="172"/>
                    </a:cubicBezTo>
                    <a:cubicBezTo>
                      <a:pt x="74" y="172"/>
                      <a:pt x="83" y="164"/>
                      <a:pt x="83" y="153"/>
                    </a:cubicBezTo>
                    <a:cubicBezTo>
                      <a:pt x="83" y="143"/>
                      <a:pt x="74" y="134"/>
                      <a:pt x="64" y="134"/>
                    </a:cubicBezTo>
                    <a:close/>
                    <a:moveTo>
                      <a:pt x="55" y="45"/>
                    </a:moveTo>
                    <a:cubicBezTo>
                      <a:pt x="64" y="71"/>
                      <a:pt x="64" y="71"/>
                      <a:pt x="64" y="71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2" y="47"/>
                      <a:pt x="92" y="47"/>
                      <a:pt x="92" y="47"/>
                    </a:cubicBezTo>
                    <a:lnTo>
                      <a:pt x="55" y="45"/>
                    </a:lnTo>
                    <a:close/>
                    <a:moveTo>
                      <a:pt x="73" y="100"/>
                    </a:moveTo>
                    <a:cubicBezTo>
                      <a:pt x="92" y="100"/>
                      <a:pt x="92" y="100"/>
                      <a:pt x="92" y="100"/>
                    </a:cubicBezTo>
                    <a:cubicBezTo>
                      <a:pt x="92" y="77"/>
                      <a:pt x="92" y="77"/>
                      <a:pt x="92" y="77"/>
                    </a:cubicBezTo>
                    <a:cubicBezTo>
                      <a:pt x="66" y="77"/>
                      <a:pt x="66" y="77"/>
                      <a:pt x="66" y="77"/>
                    </a:cubicBezTo>
                    <a:lnTo>
                      <a:pt x="73" y="100"/>
                    </a:lnTo>
                    <a:close/>
                    <a:moveTo>
                      <a:pt x="130" y="7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1" y="71"/>
                      <a:pt x="101" y="71"/>
                      <a:pt x="101" y="71"/>
                    </a:cubicBezTo>
                    <a:lnTo>
                      <a:pt x="130" y="71"/>
                    </a:lnTo>
                    <a:close/>
                    <a:moveTo>
                      <a:pt x="101" y="77"/>
                    </a:moveTo>
                    <a:cubicBezTo>
                      <a:pt x="101" y="100"/>
                      <a:pt x="101" y="100"/>
                      <a:pt x="101" y="100"/>
                    </a:cubicBezTo>
                    <a:cubicBezTo>
                      <a:pt x="130" y="100"/>
                      <a:pt x="130" y="100"/>
                      <a:pt x="130" y="100"/>
                    </a:cubicBezTo>
                    <a:cubicBezTo>
                      <a:pt x="130" y="77"/>
                      <a:pt x="130" y="77"/>
                      <a:pt x="130" y="77"/>
                    </a:cubicBezTo>
                    <a:lnTo>
                      <a:pt x="101" y="77"/>
                    </a:lnTo>
                    <a:close/>
                    <a:moveTo>
                      <a:pt x="157" y="134"/>
                    </a:moveTo>
                    <a:cubicBezTo>
                      <a:pt x="147" y="134"/>
                      <a:pt x="138" y="143"/>
                      <a:pt x="138" y="153"/>
                    </a:cubicBezTo>
                    <a:cubicBezTo>
                      <a:pt x="138" y="164"/>
                      <a:pt x="147" y="172"/>
                      <a:pt x="157" y="172"/>
                    </a:cubicBezTo>
                    <a:cubicBezTo>
                      <a:pt x="168" y="172"/>
                      <a:pt x="176" y="164"/>
                      <a:pt x="176" y="153"/>
                    </a:cubicBezTo>
                    <a:cubicBezTo>
                      <a:pt x="176" y="143"/>
                      <a:pt x="168" y="134"/>
                      <a:pt x="157" y="134"/>
                    </a:cubicBezTo>
                    <a:close/>
                    <a:moveTo>
                      <a:pt x="165" y="52"/>
                    </a:moveTo>
                    <a:cubicBezTo>
                      <a:pt x="139" y="50"/>
                      <a:pt x="139" y="50"/>
                      <a:pt x="139" y="50"/>
                    </a:cubicBezTo>
                    <a:cubicBezTo>
                      <a:pt x="139" y="71"/>
                      <a:pt x="139" y="71"/>
                      <a:pt x="139" y="71"/>
                    </a:cubicBezTo>
                    <a:cubicBezTo>
                      <a:pt x="165" y="71"/>
                      <a:pt x="165" y="71"/>
                      <a:pt x="165" y="71"/>
                    </a:cubicBezTo>
                    <a:lnTo>
                      <a:pt x="165" y="52"/>
                    </a:lnTo>
                    <a:close/>
                    <a:moveTo>
                      <a:pt x="165" y="100"/>
                    </a:moveTo>
                    <a:cubicBezTo>
                      <a:pt x="165" y="77"/>
                      <a:pt x="165" y="77"/>
                      <a:pt x="165" y="7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39" y="100"/>
                      <a:pt x="139" y="100"/>
                      <a:pt x="139" y="100"/>
                    </a:cubicBezTo>
                    <a:lnTo>
                      <a:pt x="165" y="1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99" name="Freeform 36"/>
              <p:cNvSpPr>
                <a:spLocks noChangeAspect="1" noEditPoints="1"/>
              </p:cNvSpPr>
              <p:nvPr/>
            </p:nvSpPr>
            <p:spPr bwMode="auto">
              <a:xfrm>
                <a:off x="8886910" y="1079273"/>
                <a:ext cx="603109" cy="658564"/>
              </a:xfrm>
              <a:custGeom>
                <a:avLst/>
                <a:gdLst>
                  <a:gd name="T0" fmla="*/ 106 w 160"/>
                  <a:gd name="T1" fmla="*/ 174 h 174"/>
                  <a:gd name="T2" fmla="*/ 52 w 160"/>
                  <a:gd name="T3" fmla="*/ 120 h 174"/>
                  <a:gd name="T4" fmla="*/ 0 w 160"/>
                  <a:gd name="T5" fmla="*/ 120 h 174"/>
                  <a:gd name="T6" fmla="*/ 0 w 160"/>
                  <a:gd name="T7" fmla="*/ 54 h 174"/>
                  <a:gd name="T8" fmla="*/ 52 w 160"/>
                  <a:gd name="T9" fmla="*/ 54 h 174"/>
                  <a:gd name="T10" fmla="*/ 106 w 160"/>
                  <a:gd name="T11" fmla="*/ 0 h 174"/>
                  <a:gd name="T12" fmla="*/ 106 w 160"/>
                  <a:gd name="T13" fmla="*/ 174 h 174"/>
                  <a:gd name="T14" fmla="*/ 122 w 160"/>
                  <a:gd name="T15" fmla="*/ 124 h 174"/>
                  <a:gd name="T16" fmla="*/ 138 w 160"/>
                  <a:gd name="T17" fmla="*/ 86 h 174"/>
                  <a:gd name="T18" fmla="*/ 123 w 160"/>
                  <a:gd name="T19" fmla="*/ 49 h 174"/>
                  <a:gd name="T20" fmla="*/ 137 w 160"/>
                  <a:gd name="T21" fmla="*/ 35 h 174"/>
                  <a:gd name="T22" fmla="*/ 160 w 160"/>
                  <a:gd name="T23" fmla="*/ 87 h 174"/>
                  <a:gd name="T24" fmla="*/ 137 w 160"/>
                  <a:gd name="T25" fmla="*/ 139 h 174"/>
                  <a:gd name="T26" fmla="*/ 122 w 160"/>
                  <a:gd name="T27" fmla="*/ 12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0" h="174">
                    <a:moveTo>
                      <a:pt x="106" y="174"/>
                    </a:moveTo>
                    <a:cubicBezTo>
                      <a:pt x="52" y="120"/>
                      <a:pt x="52" y="120"/>
                      <a:pt x="5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106" y="0"/>
                      <a:pt x="106" y="0"/>
                      <a:pt x="106" y="0"/>
                    </a:cubicBezTo>
                    <a:lnTo>
                      <a:pt x="106" y="174"/>
                    </a:lnTo>
                    <a:close/>
                    <a:moveTo>
                      <a:pt x="122" y="124"/>
                    </a:moveTo>
                    <a:cubicBezTo>
                      <a:pt x="132" y="114"/>
                      <a:pt x="138" y="99"/>
                      <a:pt x="138" y="86"/>
                    </a:cubicBezTo>
                    <a:cubicBezTo>
                      <a:pt x="138" y="72"/>
                      <a:pt x="133" y="59"/>
                      <a:pt x="123" y="49"/>
                    </a:cubicBezTo>
                    <a:cubicBezTo>
                      <a:pt x="137" y="35"/>
                      <a:pt x="137" y="35"/>
                      <a:pt x="137" y="35"/>
                    </a:cubicBezTo>
                    <a:cubicBezTo>
                      <a:pt x="151" y="49"/>
                      <a:pt x="160" y="68"/>
                      <a:pt x="160" y="87"/>
                    </a:cubicBezTo>
                    <a:cubicBezTo>
                      <a:pt x="160" y="105"/>
                      <a:pt x="153" y="123"/>
                      <a:pt x="137" y="139"/>
                    </a:cubicBezTo>
                    <a:lnTo>
                      <a:pt x="122" y="12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00" name="Freeform 37"/>
              <p:cNvSpPr>
                <a:spLocks noChangeAspect="1" noEditPoints="1"/>
              </p:cNvSpPr>
              <p:nvPr/>
            </p:nvSpPr>
            <p:spPr bwMode="auto">
              <a:xfrm>
                <a:off x="8803721" y="2132602"/>
                <a:ext cx="769486" cy="658564"/>
              </a:xfrm>
              <a:custGeom>
                <a:avLst/>
                <a:gdLst>
                  <a:gd name="T0" fmla="*/ 106 w 204"/>
                  <a:gd name="T1" fmla="*/ 174 h 174"/>
                  <a:gd name="T2" fmla="*/ 53 w 204"/>
                  <a:gd name="T3" fmla="*/ 120 h 174"/>
                  <a:gd name="T4" fmla="*/ 0 w 204"/>
                  <a:gd name="T5" fmla="*/ 120 h 174"/>
                  <a:gd name="T6" fmla="*/ 0 w 204"/>
                  <a:gd name="T7" fmla="*/ 54 h 174"/>
                  <a:gd name="T8" fmla="*/ 53 w 204"/>
                  <a:gd name="T9" fmla="*/ 54 h 174"/>
                  <a:gd name="T10" fmla="*/ 106 w 204"/>
                  <a:gd name="T11" fmla="*/ 0 h 174"/>
                  <a:gd name="T12" fmla="*/ 106 w 204"/>
                  <a:gd name="T13" fmla="*/ 174 h 174"/>
                  <a:gd name="T14" fmla="*/ 122 w 204"/>
                  <a:gd name="T15" fmla="*/ 124 h 174"/>
                  <a:gd name="T16" fmla="*/ 138 w 204"/>
                  <a:gd name="T17" fmla="*/ 86 h 174"/>
                  <a:gd name="T18" fmla="*/ 123 w 204"/>
                  <a:gd name="T19" fmla="*/ 49 h 174"/>
                  <a:gd name="T20" fmla="*/ 137 w 204"/>
                  <a:gd name="T21" fmla="*/ 35 h 174"/>
                  <a:gd name="T22" fmla="*/ 160 w 204"/>
                  <a:gd name="T23" fmla="*/ 87 h 174"/>
                  <a:gd name="T24" fmla="*/ 137 w 204"/>
                  <a:gd name="T25" fmla="*/ 139 h 174"/>
                  <a:gd name="T26" fmla="*/ 122 w 204"/>
                  <a:gd name="T27" fmla="*/ 124 h 174"/>
                  <a:gd name="T28" fmla="*/ 154 w 204"/>
                  <a:gd name="T29" fmla="*/ 153 h 174"/>
                  <a:gd name="T30" fmla="*/ 181 w 204"/>
                  <a:gd name="T31" fmla="*/ 87 h 174"/>
                  <a:gd name="T32" fmla="*/ 154 w 204"/>
                  <a:gd name="T33" fmla="*/ 20 h 174"/>
                  <a:gd name="T34" fmla="*/ 169 w 204"/>
                  <a:gd name="T35" fmla="*/ 5 h 174"/>
                  <a:gd name="T36" fmla="*/ 204 w 204"/>
                  <a:gd name="T37" fmla="*/ 88 h 174"/>
                  <a:gd name="T38" fmla="*/ 170 w 204"/>
                  <a:gd name="T39" fmla="*/ 169 h 174"/>
                  <a:gd name="T40" fmla="*/ 154 w 204"/>
                  <a:gd name="T41" fmla="*/ 15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4" h="174">
                    <a:moveTo>
                      <a:pt x="106" y="174"/>
                    </a:moveTo>
                    <a:cubicBezTo>
                      <a:pt x="53" y="120"/>
                      <a:pt x="53" y="120"/>
                      <a:pt x="53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106" y="0"/>
                      <a:pt x="106" y="0"/>
                      <a:pt x="106" y="0"/>
                    </a:cubicBezTo>
                    <a:lnTo>
                      <a:pt x="106" y="174"/>
                    </a:lnTo>
                    <a:close/>
                    <a:moveTo>
                      <a:pt x="122" y="124"/>
                    </a:moveTo>
                    <a:cubicBezTo>
                      <a:pt x="132" y="114"/>
                      <a:pt x="138" y="99"/>
                      <a:pt x="138" y="86"/>
                    </a:cubicBezTo>
                    <a:cubicBezTo>
                      <a:pt x="138" y="72"/>
                      <a:pt x="133" y="59"/>
                      <a:pt x="123" y="49"/>
                    </a:cubicBezTo>
                    <a:cubicBezTo>
                      <a:pt x="137" y="35"/>
                      <a:pt x="137" y="35"/>
                      <a:pt x="137" y="35"/>
                    </a:cubicBezTo>
                    <a:cubicBezTo>
                      <a:pt x="151" y="49"/>
                      <a:pt x="160" y="68"/>
                      <a:pt x="160" y="87"/>
                    </a:cubicBezTo>
                    <a:cubicBezTo>
                      <a:pt x="160" y="105"/>
                      <a:pt x="153" y="123"/>
                      <a:pt x="137" y="139"/>
                    </a:cubicBezTo>
                    <a:lnTo>
                      <a:pt x="122" y="124"/>
                    </a:lnTo>
                    <a:close/>
                    <a:moveTo>
                      <a:pt x="154" y="153"/>
                    </a:moveTo>
                    <a:cubicBezTo>
                      <a:pt x="172" y="135"/>
                      <a:pt x="181" y="111"/>
                      <a:pt x="181" y="87"/>
                    </a:cubicBezTo>
                    <a:cubicBezTo>
                      <a:pt x="181" y="63"/>
                      <a:pt x="172" y="38"/>
                      <a:pt x="154" y="20"/>
                    </a:cubicBezTo>
                    <a:cubicBezTo>
                      <a:pt x="169" y="5"/>
                      <a:pt x="169" y="5"/>
                      <a:pt x="169" y="5"/>
                    </a:cubicBezTo>
                    <a:cubicBezTo>
                      <a:pt x="192" y="27"/>
                      <a:pt x="204" y="58"/>
                      <a:pt x="204" y="88"/>
                    </a:cubicBezTo>
                    <a:cubicBezTo>
                      <a:pt x="204" y="117"/>
                      <a:pt x="194" y="145"/>
                      <a:pt x="170" y="169"/>
                    </a:cubicBezTo>
                    <a:lnTo>
                      <a:pt x="154" y="15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01" name="Freeform 38"/>
              <p:cNvSpPr>
                <a:spLocks noChangeAspect="1" noEditPoints="1"/>
              </p:cNvSpPr>
              <p:nvPr/>
            </p:nvSpPr>
            <p:spPr bwMode="auto">
              <a:xfrm>
                <a:off x="7798798" y="3140874"/>
                <a:ext cx="842272" cy="648162"/>
              </a:xfrm>
              <a:custGeom>
                <a:avLst/>
                <a:gdLst>
                  <a:gd name="T0" fmla="*/ 243 w 243"/>
                  <a:gd name="T1" fmla="*/ 0 h 187"/>
                  <a:gd name="T2" fmla="*/ 0 w 243"/>
                  <a:gd name="T3" fmla="*/ 187 h 187"/>
                  <a:gd name="T4" fmla="*/ 18 w 243"/>
                  <a:gd name="T5" fmla="*/ 18 h 187"/>
                  <a:gd name="T6" fmla="*/ 57 w 243"/>
                  <a:gd name="T7" fmla="*/ 57 h 187"/>
                  <a:gd name="T8" fmla="*/ 18 w 243"/>
                  <a:gd name="T9" fmla="*/ 18 h 187"/>
                  <a:gd name="T10" fmla="*/ 57 w 243"/>
                  <a:gd name="T11" fmla="*/ 113 h 187"/>
                  <a:gd name="T12" fmla="*/ 18 w 243"/>
                  <a:gd name="T13" fmla="*/ 74 h 187"/>
                  <a:gd name="T14" fmla="*/ 57 w 243"/>
                  <a:gd name="T15" fmla="*/ 170 h 187"/>
                  <a:gd name="T16" fmla="*/ 18 w 243"/>
                  <a:gd name="T17" fmla="*/ 131 h 187"/>
                  <a:gd name="T18" fmla="*/ 57 w 243"/>
                  <a:gd name="T19" fmla="*/ 170 h 187"/>
                  <a:gd name="T20" fmla="*/ 74 w 243"/>
                  <a:gd name="T21" fmla="*/ 18 h 187"/>
                  <a:gd name="T22" fmla="*/ 113 w 243"/>
                  <a:gd name="T23" fmla="*/ 57 h 187"/>
                  <a:gd name="T24" fmla="*/ 113 w 243"/>
                  <a:gd name="T25" fmla="*/ 74 h 187"/>
                  <a:gd name="T26" fmla="*/ 74 w 243"/>
                  <a:gd name="T27" fmla="*/ 113 h 187"/>
                  <a:gd name="T28" fmla="*/ 113 w 243"/>
                  <a:gd name="T29" fmla="*/ 74 h 187"/>
                  <a:gd name="T30" fmla="*/ 113 w 243"/>
                  <a:gd name="T31" fmla="*/ 131 h 187"/>
                  <a:gd name="T32" fmla="*/ 74 w 243"/>
                  <a:gd name="T33" fmla="*/ 170 h 187"/>
                  <a:gd name="T34" fmla="*/ 130 w 243"/>
                  <a:gd name="T35" fmla="*/ 18 h 187"/>
                  <a:gd name="T36" fmla="*/ 170 w 243"/>
                  <a:gd name="T37" fmla="*/ 57 h 187"/>
                  <a:gd name="T38" fmla="*/ 130 w 243"/>
                  <a:gd name="T39" fmla="*/ 18 h 187"/>
                  <a:gd name="T40" fmla="*/ 170 w 243"/>
                  <a:gd name="T41" fmla="*/ 113 h 187"/>
                  <a:gd name="T42" fmla="*/ 130 w 243"/>
                  <a:gd name="T43" fmla="*/ 74 h 187"/>
                  <a:gd name="T44" fmla="*/ 170 w 243"/>
                  <a:gd name="T45" fmla="*/ 170 h 187"/>
                  <a:gd name="T46" fmla="*/ 130 w 243"/>
                  <a:gd name="T47" fmla="*/ 131 h 187"/>
                  <a:gd name="T48" fmla="*/ 170 w 243"/>
                  <a:gd name="T49" fmla="*/ 170 h 187"/>
                  <a:gd name="T50" fmla="*/ 187 w 243"/>
                  <a:gd name="T51" fmla="*/ 18 h 187"/>
                  <a:gd name="T52" fmla="*/ 226 w 243"/>
                  <a:gd name="T53" fmla="*/ 57 h 187"/>
                  <a:gd name="T54" fmla="*/ 226 w 243"/>
                  <a:gd name="T55" fmla="*/ 74 h 187"/>
                  <a:gd name="T56" fmla="*/ 187 w 243"/>
                  <a:gd name="T57" fmla="*/ 113 h 187"/>
                  <a:gd name="T58" fmla="*/ 226 w 243"/>
                  <a:gd name="T59" fmla="*/ 74 h 187"/>
                  <a:gd name="T60" fmla="*/ 226 w 243"/>
                  <a:gd name="T61" fmla="*/ 131 h 187"/>
                  <a:gd name="T62" fmla="*/ 187 w 243"/>
                  <a:gd name="T63" fmla="*/ 17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3" h="187">
                    <a:moveTo>
                      <a:pt x="0" y="0"/>
                    </a:moveTo>
                    <a:lnTo>
                      <a:pt x="243" y="0"/>
                    </a:lnTo>
                    <a:lnTo>
                      <a:pt x="243" y="187"/>
                    </a:lnTo>
                    <a:lnTo>
                      <a:pt x="0" y="187"/>
                    </a:lnTo>
                    <a:lnTo>
                      <a:pt x="0" y="0"/>
                    </a:lnTo>
                    <a:close/>
                    <a:moveTo>
                      <a:pt x="18" y="18"/>
                    </a:moveTo>
                    <a:lnTo>
                      <a:pt x="18" y="57"/>
                    </a:lnTo>
                    <a:lnTo>
                      <a:pt x="57" y="57"/>
                    </a:lnTo>
                    <a:lnTo>
                      <a:pt x="57" y="18"/>
                    </a:lnTo>
                    <a:lnTo>
                      <a:pt x="18" y="18"/>
                    </a:lnTo>
                    <a:close/>
                    <a:moveTo>
                      <a:pt x="18" y="113"/>
                    </a:moveTo>
                    <a:lnTo>
                      <a:pt x="57" y="113"/>
                    </a:lnTo>
                    <a:lnTo>
                      <a:pt x="57" y="74"/>
                    </a:lnTo>
                    <a:lnTo>
                      <a:pt x="18" y="74"/>
                    </a:lnTo>
                    <a:lnTo>
                      <a:pt x="18" y="113"/>
                    </a:lnTo>
                    <a:close/>
                    <a:moveTo>
                      <a:pt x="57" y="170"/>
                    </a:moveTo>
                    <a:lnTo>
                      <a:pt x="57" y="131"/>
                    </a:lnTo>
                    <a:lnTo>
                      <a:pt x="18" y="131"/>
                    </a:lnTo>
                    <a:lnTo>
                      <a:pt x="18" y="170"/>
                    </a:lnTo>
                    <a:lnTo>
                      <a:pt x="57" y="170"/>
                    </a:lnTo>
                    <a:close/>
                    <a:moveTo>
                      <a:pt x="113" y="18"/>
                    </a:moveTo>
                    <a:lnTo>
                      <a:pt x="74" y="18"/>
                    </a:lnTo>
                    <a:lnTo>
                      <a:pt x="74" y="57"/>
                    </a:lnTo>
                    <a:lnTo>
                      <a:pt x="113" y="57"/>
                    </a:lnTo>
                    <a:lnTo>
                      <a:pt x="113" y="18"/>
                    </a:lnTo>
                    <a:close/>
                    <a:moveTo>
                      <a:pt x="113" y="74"/>
                    </a:moveTo>
                    <a:lnTo>
                      <a:pt x="74" y="74"/>
                    </a:lnTo>
                    <a:lnTo>
                      <a:pt x="74" y="113"/>
                    </a:lnTo>
                    <a:lnTo>
                      <a:pt x="113" y="113"/>
                    </a:lnTo>
                    <a:lnTo>
                      <a:pt x="113" y="74"/>
                    </a:lnTo>
                    <a:close/>
                    <a:moveTo>
                      <a:pt x="113" y="170"/>
                    </a:moveTo>
                    <a:lnTo>
                      <a:pt x="113" y="131"/>
                    </a:lnTo>
                    <a:lnTo>
                      <a:pt x="74" y="131"/>
                    </a:lnTo>
                    <a:lnTo>
                      <a:pt x="74" y="170"/>
                    </a:lnTo>
                    <a:lnTo>
                      <a:pt x="113" y="170"/>
                    </a:lnTo>
                    <a:close/>
                    <a:moveTo>
                      <a:pt x="130" y="18"/>
                    </a:moveTo>
                    <a:lnTo>
                      <a:pt x="130" y="57"/>
                    </a:lnTo>
                    <a:lnTo>
                      <a:pt x="170" y="57"/>
                    </a:lnTo>
                    <a:lnTo>
                      <a:pt x="170" y="18"/>
                    </a:lnTo>
                    <a:lnTo>
                      <a:pt x="130" y="18"/>
                    </a:lnTo>
                    <a:close/>
                    <a:moveTo>
                      <a:pt x="130" y="113"/>
                    </a:moveTo>
                    <a:lnTo>
                      <a:pt x="170" y="113"/>
                    </a:lnTo>
                    <a:lnTo>
                      <a:pt x="170" y="74"/>
                    </a:lnTo>
                    <a:lnTo>
                      <a:pt x="130" y="74"/>
                    </a:lnTo>
                    <a:lnTo>
                      <a:pt x="130" y="113"/>
                    </a:lnTo>
                    <a:close/>
                    <a:moveTo>
                      <a:pt x="170" y="170"/>
                    </a:moveTo>
                    <a:lnTo>
                      <a:pt x="170" y="131"/>
                    </a:lnTo>
                    <a:lnTo>
                      <a:pt x="130" y="131"/>
                    </a:lnTo>
                    <a:lnTo>
                      <a:pt x="130" y="170"/>
                    </a:lnTo>
                    <a:lnTo>
                      <a:pt x="170" y="170"/>
                    </a:lnTo>
                    <a:close/>
                    <a:moveTo>
                      <a:pt x="226" y="18"/>
                    </a:moveTo>
                    <a:lnTo>
                      <a:pt x="187" y="18"/>
                    </a:lnTo>
                    <a:lnTo>
                      <a:pt x="187" y="57"/>
                    </a:lnTo>
                    <a:lnTo>
                      <a:pt x="226" y="57"/>
                    </a:lnTo>
                    <a:lnTo>
                      <a:pt x="226" y="18"/>
                    </a:lnTo>
                    <a:close/>
                    <a:moveTo>
                      <a:pt x="226" y="74"/>
                    </a:moveTo>
                    <a:lnTo>
                      <a:pt x="187" y="74"/>
                    </a:lnTo>
                    <a:lnTo>
                      <a:pt x="187" y="113"/>
                    </a:lnTo>
                    <a:lnTo>
                      <a:pt x="226" y="113"/>
                    </a:lnTo>
                    <a:lnTo>
                      <a:pt x="226" y="74"/>
                    </a:lnTo>
                    <a:close/>
                    <a:moveTo>
                      <a:pt x="226" y="170"/>
                    </a:moveTo>
                    <a:lnTo>
                      <a:pt x="226" y="131"/>
                    </a:lnTo>
                    <a:lnTo>
                      <a:pt x="187" y="131"/>
                    </a:lnTo>
                    <a:lnTo>
                      <a:pt x="187" y="170"/>
                    </a:lnTo>
                    <a:lnTo>
                      <a:pt x="226" y="17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02" name="Freeform 39"/>
              <p:cNvSpPr>
                <a:spLocks noChangeAspect="1" noEditPoints="1"/>
              </p:cNvSpPr>
              <p:nvPr/>
            </p:nvSpPr>
            <p:spPr bwMode="auto">
              <a:xfrm>
                <a:off x="7881270" y="2193262"/>
                <a:ext cx="696695" cy="537244"/>
              </a:xfrm>
              <a:custGeom>
                <a:avLst/>
                <a:gdLst>
                  <a:gd name="T0" fmla="*/ 40 w 201"/>
                  <a:gd name="T1" fmla="*/ 40 h 155"/>
                  <a:gd name="T2" fmla="*/ 0 w 201"/>
                  <a:gd name="T3" fmla="*/ 40 h 155"/>
                  <a:gd name="T4" fmla="*/ 0 w 201"/>
                  <a:gd name="T5" fmla="*/ 0 h 155"/>
                  <a:gd name="T6" fmla="*/ 40 w 201"/>
                  <a:gd name="T7" fmla="*/ 0 h 155"/>
                  <a:gd name="T8" fmla="*/ 40 w 201"/>
                  <a:gd name="T9" fmla="*/ 40 h 155"/>
                  <a:gd name="T10" fmla="*/ 40 w 201"/>
                  <a:gd name="T11" fmla="*/ 97 h 155"/>
                  <a:gd name="T12" fmla="*/ 0 w 201"/>
                  <a:gd name="T13" fmla="*/ 97 h 155"/>
                  <a:gd name="T14" fmla="*/ 0 w 201"/>
                  <a:gd name="T15" fmla="*/ 57 h 155"/>
                  <a:gd name="T16" fmla="*/ 40 w 201"/>
                  <a:gd name="T17" fmla="*/ 57 h 155"/>
                  <a:gd name="T18" fmla="*/ 40 w 201"/>
                  <a:gd name="T19" fmla="*/ 97 h 155"/>
                  <a:gd name="T20" fmla="*/ 40 w 201"/>
                  <a:gd name="T21" fmla="*/ 155 h 155"/>
                  <a:gd name="T22" fmla="*/ 0 w 201"/>
                  <a:gd name="T23" fmla="*/ 155 h 155"/>
                  <a:gd name="T24" fmla="*/ 0 w 201"/>
                  <a:gd name="T25" fmla="*/ 115 h 155"/>
                  <a:gd name="T26" fmla="*/ 40 w 201"/>
                  <a:gd name="T27" fmla="*/ 115 h 155"/>
                  <a:gd name="T28" fmla="*/ 40 w 201"/>
                  <a:gd name="T29" fmla="*/ 155 h 155"/>
                  <a:gd name="T30" fmla="*/ 201 w 201"/>
                  <a:gd name="T31" fmla="*/ 33 h 155"/>
                  <a:gd name="T32" fmla="*/ 67 w 201"/>
                  <a:gd name="T33" fmla="*/ 33 h 155"/>
                  <a:gd name="T34" fmla="*/ 67 w 201"/>
                  <a:gd name="T35" fmla="*/ 13 h 155"/>
                  <a:gd name="T36" fmla="*/ 201 w 201"/>
                  <a:gd name="T37" fmla="*/ 13 h 155"/>
                  <a:gd name="T38" fmla="*/ 201 w 201"/>
                  <a:gd name="T39" fmla="*/ 33 h 155"/>
                  <a:gd name="T40" fmla="*/ 201 w 201"/>
                  <a:gd name="T41" fmla="*/ 91 h 155"/>
                  <a:gd name="T42" fmla="*/ 67 w 201"/>
                  <a:gd name="T43" fmla="*/ 91 h 155"/>
                  <a:gd name="T44" fmla="*/ 67 w 201"/>
                  <a:gd name="T45" fmla="*/ 70 h 155"/>
                  <a:gd name="T46" fmla="*/ 201 w 201"/>
                  <a:gd name="T47" fmla="*/ 70 h 155"/>
                  <a:gd name="T48" fmla="*/ 201 w 201"/>
                  <a:gd name="T49" fmla="*/ 91 h 155"/>
                  <a:gd name="T50" fmla="*/ 201 w 201"/>
                  <a:gd name="T51" fmla="*/ 145 h 155"/>
                  <a:gd name="T52" fmla="*/ 67 w 201"/>
                  <a:gd name="T53" fmla="*/ 145 h 155"/>
                  <a:gd name="T54" fmla="*/ 67 w 201"/>
                  <a:gd name="T55" fmla="*/ 126 h 155"/>
                  <a:gd name="T56" fmla="*/ 201 w 201"/>
                  <a:gd name="T57" fmla="*/ 126 h 155"/>
                  <a:gd name="T58" fmla="*/ 201 w 201"/>
                  <a:gd name="T59" fmla="*/ 14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1" h="155">
                    <a:moveTo>
                      <a:pt x="40" y="40"/>
                    </a:move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97"/>
                    </a:moveTo>
                    <a:lnTo>
                      <a:pt x="0" y="97"/>
                    </a:lnTo>
                    <a:lnTo>
                      <a:pt x="0" y="57"/>
                    </a:lnTo>
                    <a:lnTo>
                      <a:pt x="40" y="57"/>
                    </a:lnTo>
                    <a:lnTo>
                      <a:pt x="40" y="97"/>
                    </a:lnTo>
                    <a:close/>
                    <a:moveTo>
                      <a:pt x="40" y="155"/>
                    </a:moveTo>
                    <a:lnTo>
                      <a:pt x="0" y="155"/>
                    </a:lnTo>
                    <a:lnTo>
                      <a:pt x="0" y="115"/>
                    </a:lnTo>
                    <a:lnTo>
                      <a:pt x="40" y="115"/>
                    </a:lnTo>
                    <a:lnTo>
                      <a:pt x="40" y="155"/>
                    </a:lnTo>
                    <a:close/>
                    <a:moveTo>
                      <a:pt x="201" y="33"/>
                    </a:moveTo>
                    <a:lnTo>
                      <a:pt x="67" y="33"/>
                    </a:lnTo>
                    <a:lnTo>
                      <a:pt x="67" y="13"/>
                    </a:lnTo>
                    <a:lnTo>
                      <a:pt x="201" y="13"/>
                    </a:lnTo>
                    <a:lnTo>
                      <a:pt x="201" y="33"/>
                    </a:lnTo>
                    <a:close/>
                    <a:moveTo>
                      <a:pt x="201" y="91"/>
                    </a:moveTo>
                    <a:lnTo>
                      <a:pt x="67" y="91"/>
                    </a:lnTo>
                    <a:lnTo>
                      <a:pt x="67" y="70"/>
                    </a:lnTo>
                    <a:lnTo>
                      <a:pt x="201" y="70"/>
                    </a:lnTo>
                    <a:lnTo>
                      <a:pt x="201" y="91"/>
                    </a:lnTo>
                    <a:close/>
                    <a:moveTo>
                      <a:pt x="201" y="145"/>
                    </a:moveTo>
                    <a:lnTo>
                      <a:pt x="67" y="145"/>
                    </a:lnTo>
                    <a:lnTo>
                      <a:pt x="67" y="126"/>
                    </a:lnTo>
                    <a:lnTo>
                      <a:pt x="201" y="126"/>
                    </a:lnTo>
                    <a:lnTo>
                      <a:pt x="201" y="14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03" name="Freeform 40"/>
              <p:cNvSpPr>
                <a:spLocks noChangeAspect="1" noEditPoints="1"/>
              </p:cNvSpPr>
              <p:nvPr/>
            </p:nvSpPr>
            <p:spPr bwMode="auto">
              <a:xfrm>
                <a:off x="5206426" y="6309511"/>
                <a:ext cx="662036" cy="606567"/>
              </a:xfrm>
              <a:custGeom>
                <a:avLst/>
                <a:gdLst>
                  <a:gd name="T0" fmla="*/ 0 w 191"/>
                  <a:gd name="T1" fmla="*/ 45 h 175"/>
                  <a:gd name="T2" fmla="*/ 0 w 191"/>
                  <a:gd name="T3" fmla="*/ 0 h 175"/>
                  <a:gd name="T4" fmla="*/ 52 w 191"/>
                  <a:gd name="T5" fmla="*/ 0 h 175"/>
                  <a:gd name="T6" fmla="*/ 52 w 191"/>
                  <a:gd name="T7" fmla="*/ 45 h 175"/>
                  <a:gd name="T8" fmla="*/ 0 w 191"/>
                  <a:gd name="T9" fmla="*/ 45 h 175"/>
                  <a:gd name="T10" fmla="*/ 7 w 191"/>
                  <a:gd name="T11" fmla="*/ 69 h 175"/>
                  <a:gd name="T12" fmla="*/ 46 w 191"/>
                  <a:gd name="T13" fmla="*/ 69 h 175"/>
                  <a:gd name="T14" fmla="*/ 46 w 191"/>
                  <a:gd name="T15" fmla="*/ 87 h 175"/>
                  <a:gd name="T16" fmla="*/ 7 w 191"/>
                  <a:gd name="T17" fmla="*/ 87 h 175"/>
                  <a:gd name="T18" fmla="*/ 7 w 191"/>
                  <a:gd name="T19" fmla="*/ 69 h 175"/>
                  <a:gd name="T20" fmla="*/ 7 w 191"/>
                  <a:gd name="T21" fmla="*/ 114 h 175"/>
                  <a:gd name="T22" fmla="*/ 46 w 191"/>
                  <a:gd name="T23" fmla="*/ 114 h 175"/>
                  <a:gd name="T24" fmla="*/ 46 w 191"/>
                  <a:gd name="T25" fmla="*/ 131 h 175"/>
                  <a:gd name="T26" fmla="*/ 7 w 191"/>
                  <a:gd name="T27" fmla="*/ 131 h 175"/>
                  <a:gd name="T28" fmla="*/ 7 w 191"/>
                  <a:gd name="T29" fmla="*/ 114 h 175"/>
                  <a:gd name="T30" fmla="*/ 7 w 191"/>
                  <a:gd name="T31" fmla="*/ 157 h 175"/>
                  <a:gd name="T32" fmla="*/ 46 w 191"/>
                  <a:gd name="T33" fmla="*/ 157 h 175"/>
                  <a:gd name="T34" fmla="*/ 46 w 191"/>
                  <a:gd name="T35" fmla="*/ 175 h 175"/>
                  <a:gd name="T36" fmla="*/ 7 w 191"/>
                  <a:gd name="T37" fmla="*/ 175 h 175"/>
                  <a:gd name="T38" fmla="*/ 7 w 191"/>
                  <a:gd name="T39" fmla="*/ 157 h 175"/>
                  <a:gd name="T40" fmla="*/ 70 w 191"/>
                  <a:gd name="T41" fmla="*/ 45 h 175"/>
                  <a:gd name="T42" fmla="*/ 70 w 191"/>
                  <a:gd name="T43" fmla="*/ 0 h 175"/>
                  <a:gd name="T44" fmla="*/ 122 w 191"/>
                  <a:gd name="T45" fmla="*/ 0 h 175"/>
                  <a:gd name="T46" fmla="*/ 122 w 191"/>
                  <a:gd name="T47" fmla="*/ 45 h 175"/>
                  <a:gd name="T48" fmla="*/ 70 w 191"/>
                  <a:gd name="T49" fmla="*/ 45 h 175"/>
                  <a:gd name="T50" fmla="*/ 76 w 191"/>
                  <a:gd name="T51" fmla="*/ 69 h 175"/>
                  <a:gd name="T52" fmla="*/ 115 w 191"/>
                  <a:gd name="T53" fmla="*/ 69 h 175"/>
                  <a:gd name="T54" fmla="*/ 115 w 191"/>
                  <a:gd name="T55" fmla="*/ 87 h 175"/>
                  <a:gd name="T56" fmla="*/ 76 w 191"/>
                  <a:gd name="T57" fmla="*/ 87 h 175"/>
                  <a:gd name="T58" fmla="*/ 76 w 191"/>
                  <a:gd name="T59" fmla="*/ 69 h 175"/>
                  <a:gd name="T60" fmla="*/ 76 w 191"/>
                  <a:gd name="T61" fmla="*/ 114 h 175"/>
                  <a:gd name="T62" fmla="*/ 115 w 191"/>
                  <a:gd name="T63" fmla="*/ 114 h 175"/>
                  <a:gd name="T64" fmla="*/ 115 w 191"/>
                  <a:gd name="T65" fmla="*/ 131 h 175"/>
                  <a:gd name="T66" fmla="*/ 76 w 191"/>
                  <a:gd name="T67" fmla="*/ 131 h 175"/>
                  <a:gd name="T68" fmla="*/ 76 w 191"/>
                  <a:gd name="T69" fmla="*/ 114 h 175"/>
                  <a:gd name="T70" fmla="*/ 76 w 191"/>
                  <a:gd name="T71" fmla="*/ 157 h 175"/>
                  <a:gd name="T72" fmla="*/ 115 w 191"/>
                  <a:gd name="T73" fmla="*/ 157 h 175"/>
                  <a:gd name="T74" fmla="*/ 115 w 191"/>
                  <a:gd name="T75" fmla="*/ 175 h 175"/>
                  <a:gd name="T76" fmla="*/ 76 w 191"/>
                  <a:gd name="T77" fmla="*/ 175 h 175"/>
                  <a:gd name="T78" fmla="*/ 76 w 191"/>
                  <a:gd name="T79" fmla="*/ 157 h 175"/>
                  <a:gd name="T80" fmla="*/ 139 w 191"/>
                  <a:gd name="T81" fmla="*/ 45 h 175"/>
                  <a:gd name="T82" fmla="*/ 139 w 191"/>
                  <a:gd name="T83" fmla="*/ 0 h 175"/>
                  <a:gd name="T84" fmla="*/ 191 w 191"/>
                  <a:gd name="T85" fmla="*/ 0 h 175"/>
                  <a:gd name="T86" fmla="*/ 191 w 191"/>
                  <a:gd name="T87" fmla="*/ 45 h 175"/>
                  <a:gd name="T88" fmla="*/ 139 w 191"/>
                  <a:gd name="T89" fmla="*/ 45 h 175"/>
                  <a:gd name="T90" fmla="*/ 146 w 191"/>
                  <a:gd name="T91" fmla="*/ 69 h 175"/>
                  <a:gd name="T92" fmla="*/ 186 w 191"/>
                  <a:gd name="T93" fmla="*/ 69 h 175"/>
                  <a:gd name="T94" fmla="*/ 186 w 191"/>
                  <a:gd name="T95" fmla="*/ 87 h 175"/>
                  <a:gd name="T96" fmla="*/ 146 w 191"/>
                  <a:gd name="T97" fmla="*/ 87 h 175"/>
                  <a:gd name="T98" fmla="*/ 146 w 191"/>
                  <a:gd name="T99" fmla="*/ 69 h 175"/>
                  <a:gd name="T100" fmla="*/ 146 w 191"/>
                  <a:gd name="T101" fmla="*/ 114 h 175"/>
                  <a:gd name="T102" fmla="*/ 186 w 191"/>
                  <a:gd name="T103" fmla="*/ 114 h 175"/>
                  <a:gd name="T104" fmla="*/ 186 w 191"/>
                  <a:gd name="T105" fmla="*/ 131 h 175"/>
                  <a:gd name="T106" fmla="*/ 146 w 191"/>
                  <a:gd name="T107" fmla="*/ 131 h 175"/>
                  <a:gd name="T108" fmla="*/ 146 w 191"/>
                  <a:gd name="T109" fmla="*/ 114 h 175"/>
                  <a:gd name="T110" fmla="*/ 146 w 191"/>
                  <a:gd name="T111" fmla="*/ 157 h 175"/>
                  <a:gd name="T112" fmla="*/ 186 w 191"/>
                  <a:gd name="T113" fmla="*/ 157 h 175"/>
                  <a:gd name="T114" fmla="*/ 186 w 191"/>
                  <a:gd name="T115" fmla="*/ 175 h 175"/>
                  <a:gd name="T116" fmla="*/ 146 w 191"/>
                  <a:gd name="T117" fmla="*/ 175 h 175"/>
                  <a:gd name="T118" fmla="*/ 146 w 191"/>
                  <a:gd name="T119" fmla="*/ 15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1" h="175">
                    <a:moveTo>
                      <a:pt x="0" y="45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45"/>
                    </a:lnTo>
                    <a:lnTo>
                      <a:pt x="0" y="45"/>
                    </a:lnTo>
                    <a:close/>
                    <a:moveTo>
                      <a:pt x="7" y="69"/>
                    </a:moveTo>
                    <a:lnTo>
                      <a:pt x="46" y="69"/>
                    </a:lnTo>
                    <a:lnTo>
                      <a:pt x="46" y="87"/>
                    </a:lnTo>
                    <a:lnTo>
                      <a:pt x="7" y="87"/>
                    </a:lnTo>
                    <a:lnTo>
                      <a:pt x="7" y="69"/>
                    </a:lnTo>
                    <a:close/>
                    <a:moveTo>
                      <a:pt x="7" y="114"/>
                    </a:moveTo>
                    <a:lnTo>
                      <a:pt x="46" y="114"/>
                    </a:lnTo>
                    <a:lnTo>
                      <a:pt x="46" y="131"/>
                    </a:lnTo>
                    <a:lnTo>
                      <a:pt x="7" y="131"/>
                    </a:lnTo>
                    <a:lnTo>
                      <a:pt x="7" y="114"/>
                    </a:lnTo>
                    <a:close/>
                    <a:moveTo>
                      <a:pt x="7" y="157"/>
                    </a:moveTo>
                    <a:lnTo>
                      <a:pt x="46" y="157"/>
                    </a:lnTo>
                    <a:lnTo>
                      <a:pt x="46" y="175"/>
                    </a:lnTo>
                    <a:lnTo>
                      <a:pt x="7" y="175"/>
                    </a:lnTo>
                    <a:lnTo>
                      <a:pt x="7" y="157"/>
                    </a:lnTo>
                    <a:close/>
                    <a:moveTo>
                      <a:pt x="70" y="45"/>
                    </a:moveTo>
                    <a:lnTo>
                      <a:pt x="70" y="0"/>
                    </a:lnTo>
                    <a:lnTo>
                      <a:pt x="122" y="0"/>
                    </a:lnTo>
                    <a:lnTo>
                      <a:pt x="122" y="45"/>
                    </a:lnTo>
                    <a:lnTo>
                      <a:pt x="70" y="45"/>
                    </a:lnTo>
                    <a:close/>
                    <a:moveTo>
                      <a:pt x="76" y="69"/>
                    </a:moveTo>
                    <a:lnTo>
                      <a:pt x="115" y="69"/>
                    </a:lnTo>
                    <a:lnTo>
                      <a:pt x="115" y="87"/>
                    </a:lnTo>
                    <a:lnTo>
                      <a:pt x="76" y="87"/>
                    </a:lnTo>
                    <a:lnTo>
                      <a:pt x="76" y="69"/>
                    </a:lnTo>
                    <a:close/>
                    <a:moveTo>
                      <a:pt x="76" y="114"/>
                    </a:moveTo>
                    <a:lnTo>
                      <a:pt x="115" y="114"/>
                    </a:lnTo>
                    <a:lnTo>
                      <a:pt x="115" y="131"/>
                    </a:lnTo>
                    <a:lnTo>
                      <a:pt x="76" y="131"/>
                    </a:lnTo>
                    <a:lnTo>
                      <a:pt x="76" y="114"/>
                    </a:lnTo>
                    <a:close/>
                    <a:moveTo>
                      <a:pt x="76" y="157"/>
                    </a:moveTo>
                    <a:lnTo>
                      <a:pt x="115" y="157"/>
                    </a:lnTo>
                    <a:lnTo>
                      <a:pt x="115" y="175"/>
                    </a:lnTo>
                    <a:lnTo>
                      <a:pt x="76" y="175"/>
                    </a:lnTo>
                    <a:lnTo>
                      <a:pt x="76" y="157"/>
                    </a:lnTo>
                    <a:close/>
                    <a:moveTo>
                      <a:pt x="139" y="45"/>
                    </a:moveTo>
                    <a:lnTo>
                      <a:pt x="139" y="0"/>
                    </a:lnTo>
                    <a:lnTo>
                      <a:pt x="191" y="0"/>
                    </a:lnTo>
                    <a:lnTo>
                      <a:pt x="191" y="45"/>
                    </a:lnTo>
                    <a:lnTo>
                      <a:pt x="139" y="45"/>
                    </a:lnTo>
                    <a:close/>
                    <a:moveTo>
                      <a:pt x="146" y="69"/>
                    </a:moveTo>
                    <a:lnTo>
                      <a:pt x="186" y="69"/>
                    </a:lnTo>
                    <a:lnTo>
                      <a:pt x="186" y="87"/>
                    </a:lnTo>
                    <a:lnTo>
                      <a:pt x="146" y="87"/>
                    </a:lnTo>
                    <a:lnTo>
                      <a:pt x="146" y="69"/>
                    </a:lnTo>
                    <a:close/>
                    <a:moveTo>
                      <a:pt x="146" y="114"/>
                    </a:moveTo>
                    <a:lnTo>
                      <a:pt x="186" y="114"/>
                    </a:lnTo>
                    <a:lnTo>
                      <a:pt x="186" y="131"/>
                    </a:lnTo>
                    <a:lnTo>
                      <a:pt x="146" y="131"/>
                    </a:lnTo>
                    <a:lnTo>
                      <a:pt x="146" y="114"/>
                    </a:lnTo>
                    <a:close/>
                    <a:moveTo>
                      <a:pt x="146" y="157"/>
                    </a:moveTo>
                    <a:lnTo>
                      <a:pt x="186" y="157"/>
                    </a:lnTo>
                    <a:lnTo>
                      <a:pt x="186" y="175"/>
                    </a:lnTo>
                    <a:lnTo>
                      <a:pt x="146" y="175"/>
                    </a:lnTo>
                    <a:lnTo>
                      <a:pt x="146" y="15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04" name="Freeform 41"/>
              <p:cNvSpPr>
                <a:spLocks noChangeAspect="1"/>
              </p:cNvSpPr>
              <p:nvPr/>
            </p:nvSpPr>
            <p:spPr bwMode="auto">
              <a:xfrm>
                <a:off x="5116306" y="1143395"/>
                <a:ext cx="842272" cy="530315"/>
              </a:xfrm>
              <a:custGeom>
                <a:avLst/>
                <a:gdLst>
                  <a:gd name="T0" fmla="*/ 10 w 224"/>
                  <a:gd name="T1" fmla="*/ 137 h 141"/>
                  <a:gd name="T2" fmla="*/ 7 w 224"/>
                  <a:gd name="T3" fmla="*/ 110 h 141"/>
                  <a:gd name="T4" fmla="*/ 62 w 224"/>
                  <a:gd name="T5" fmla="*/ 41 h 141"/>
                  <a:gd name="T6" fmla="*/ 87 w 224"/>
                  <a:gd name="T7" fmla="*/ 36 h 141"/>
                  <a:gd name="T8" fmla="*/ 140 w 224"/>
                  <a:gd name="T9" fmla="*/ 67 h 141"/>
                  <a:gd name="T10" fmla="*/ 187 w 224"/>
                  <a:gd name="T11" fmla="*/ 10 h 141"/>
                  <a:gd name="T12" fmla="*/ 214 w 224"/>
                  <a:gd name="T13" fmla="*/ 7 h 141"/>
                  <a:gd name="T14" fmla="*/ 217 w 224"/>
                  <a:gd name="T15" fmla="*/ 34 h 141"/>
                  <a:gd name="T16" fmla="*/ 160 w 224"/>
                  <a:gd name="T17" fmla="*/ 105 h 141"/>
                  <a:gd name="T18" fmla="*/ 135 w 224"/>
                  <a:gd name="T19" fmla="*/ 109 h 141"/>
                  <a:gd name="T20" fmla="*/ 82 w 224"/>
                  <a:gd name="T21" fmla="*/ 78 h 141"/>
                  <a:gd name="T22" fmla="*/ 37 w 224"/>
                  <a:gd name="T23" fmla="*/ 134 h 141"/>
                  <a:gd name="T24" fmla="*/ 22 w 224"/>
                  <a:gd name="T25" fmla="*/ 141 h 141"/>
                  <a:gd name="T26" fmla="*/ 10 w 224"/>
                  <a:gd name="T27" fmla="*/ 13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4" h="141">
                    <a:moveTo>
                      <a:pt x="10" y="137"/>
                    </a:moveTo>
                    <a:cubicBezTo>
                      <a:pt x="2" y="130"/>
                      <a:pt x="0" y="118"/>
                      <a:pt x="7" y="110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8" y="33"/>
                      <a:pt x="79" y="31"/>
                      <a:pt x="87" y="36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87" y="10"/>
                      <a:pt x="187" y="10"/>
                      <a:pt x="187" y="10"/>
                    </a:cubicBezTo>
                    <a:cubicBezTo>
                      <a:pt x="193" y="1"/>
                      <a:pt x="206" y="0"/>
                      <a:pt x="214" y="7"/>
                    </a:cubicBezTo>
                    <a:cubicBezTo>
                      <a:pt x="222" y="14"/>
                      <a:pt x="224" y="26"/>
                      <a:pt x="217" y="34"/>
                    </a:cubicBezTo>
                    <a:cubicBezTo>
                      <a:pt x="160" y="105"/>
                      <a:pt x="160" y="105"/>
                      <a:pt x="160" y="105"/>
                    </a:cubicBezTo>
                    <a:cubicBezTo>
                      <a:pt x="154" y="112"/>
                      <a:pt x="143" y="114"/>
                      <a:pt x="135" y="109"/>
                    </a:cubicBezTo>
                    <a:cubicBezTo>
                      <a:pt x="82" y="78"/>
                      <a:pt x="82" y="78"/>
                      <a:pt x="82" y="78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33" y="139"/>
                      <a:pt x="28" y="141"/>
                      <a:pt x="22" y="141"/>
                    </a:cubicBezTo>
                    <a:cubicBezTo>
                      <a:pt x="18" y="141"/>
                      <a:pt x="13" y="140"/>
                      <a:pt x="10" y="13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05" name="Freeform 42"/>
              <p:cNvSpPr>
                <a:spLocks noChangeAspect="1" noEditPoints="1"/>
              </p:cNvSpPr>
              <p:nvPr/>
            </p:nvSpPr>
            <p:spPr bwMode="auto">
              <a:xfrm>
                <a:off x="6515143" y="5252725"/>
                <a:ext cx="589244" cy="644695"/>
              </a:xfrm>
              <a:custGeom>
                <a:avLst/>
                <a:gdLst>
                  <a:gd name="T0" fmla="*/ 45 w 170"/>
                  <a:gd name="T1" fmla="*/ 186 h 186"/>
                  <a:gd name="T2" fmla="*/ 0 w 170"/>
                  <a:gd name="T3" fmla="*/ 186 h 186"/>
                  <a:gd name="T4" fmla="*/ 0 w 170"/>
                  <a:gd name="T5" fmla="*/ 51 h 186"/>
                  <a:gd name="T6" fmla="*/ 45 w 170"/>
                  <a:gd name="T7" fmla="*/ 51 h 186"/>
                  <a:gd name="T8" fmla="*/ 45 w 170"/>
                  <a:gd name="T9" fmla="*/ 186 h 186"/>
                  <a:gd name="T10" fmla="*/ 107 w 170"/>
                  <a:gd name="T11" fmla="*/ 186 h 186"/>
                  <a:gd name="T12" fmla="*/ 63 w 170"/>
                  <a:gd name="T13" fmla="*/ 186 h 186"/>
                  <a:gd name="T14" fmla="*/ 63 w 170"/>
                  <a:gd name="T15" fmla="*/ 86 h 186"/>
                  <a:gd name="T16" fmla="*/ 107 w 170"/>
                  <a:gd name="T17" fmla="*/ 86 h 186"/>
                  <a:gd name="T18" fmla="*/ 107 w 170"/>
                  <a:gd name="T19" fmla="*/ 186 h 186"/>
                  <a:gd name="T20" fmla="*/ 170 w 170"/>
                  <a:gd name="T21" fmla="*/ 186 h 186"/>
                  <a:gd name="T22" fmla="*/ 126 w 170"/>
                  <a:gd name="T23" fmla="*/ 186 h 186"/>
                  <a:gd name="T24" fmla="*/ 126 w 170"/>
                  <a:gd name="T25" fmla="*/ 0 h 186"/>
                  <a:gd name="T26" fmla="*/ 170 w 170"/>
                  <a:gd name="T27" fmla="*/ 0 h 186"/>
                  <a:gd name="T28" fmla="*/ 170 w 170"/>
                  <a:gd name="T2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0" h="186">
                    <a:moveTo>
                      <a:pt x="45" y="186"/>
                    </a:moveTo>
                    <a:lnTo>
                      <a:pt x="0" y="186"/>
                    </a:lnTo>
                    <a:lnTo>
                      <a:pt x="0" y="51"/>
                    </a:lnTo>
                    <a:lnTo>
                      <a:pt x="45" y="51"/>
                    </a:lnTo>
                    <a:lnTo>
                      <a:pt x="45" y="186"/>
                    </a:lnTo>
                    <a:close/>
                    <a:moveTo>
                      <a:pt x="107" y="186"/>
                    </a:moveTo>
                    <a:lnTo>
                      <a:pt x="63" y="186"/>
                    </a:lnTo>
                    <a:lnTo>
                      <a:pt x="63" y="86"/>
                    </a:lnTo>
                    <a:lnTo>
                      <a:pt x="107" y="86"/>
                    </a:lnTo>
                    <a:lnTo>
                      <a:pt x="107" y="186"/>
                    </a:lnTo>
                    <a:close/>
                    <a:moveTo>
                      <a:pt x="170" y="186"/>
                    </a:moveTo>
                    <a:lnTo>
                      <a:pt x="126" y="186"/>
                    </a:lnTo>
                    <a:lnTo>
                      <a:pt x="126" y="0"/>
                    </a:lnTo>
                    <a:lnTo>
                      <a:pt x="170" y="0"/>
                    </a:lnTo>
                    <a:lnTo>
                      <a:pt x="170" y="18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06" name="Freeform 43"/>
              <p:cNvSpPr>
                <a:spLocks noChangeAspect="1" noEditPoints="1"/>
              </p:cNvSpPr>
              <p:nvPr/>
            </p:nvSpPr>
            <p:spPr bwMode="auto">
              <a:xfrm>
                <a:off x="7719078" y="6278320"/>
                <a:ext cx="665499" cy="668956"/>
              </a:xfrm>
              <a:custGeom>
                <a:avLst/>
                <a:gdLst>
                  <a:gd name="T0" fmla="*/ 153 w 177"/>
                  <a:gd name="T1" fmla="*/ 101 h 177"/>
                  <a:gd name="T2" fmla="*/ 153 w 177"/>
                  <a:gd name="T3" fmla="*/ 100 h 177"/>
                  <a:gd name="T4" fmla="*/ 76 w 177"/>
                  <a:gd name="T5" fmla="*/ 177 h 177"/>
                  <a:gd name="T6" fmla="*/ 0 w 177"/>
                  <a:gd name="T7" fmla="*/ 100 h 177"/>
                  <a:gd name="T8" fmla="*/ 76 w 177"/>
                  <a:gd name="T9" fmla="*/ 24 h 177"/>
                  <a:gd name="T10" fmla="*/ 76 w 177"/>
                  <a:gd name="T11" fmla="*/ 101 h 177"/>
                  <a:gd name="T12" fmla="*/ 153 w 177"/>
                  <a:gd name="T13" fmla="*/ 101 h 177"/>
                  <a:gd name="T14" fmla="*/ 101 w 177"/>
                  <a:gd name="T15" fmla="*/ 77 h 177"/>
                  <a:gd name="T16" fmla="*/ 101 w 177"/>
                  <a:gd name="T17" fmla="*/ 0 h 177"/>
                  <a:gd name="T18" fmla="*/ 177 w 177"/>
                  <a:gd name="T19" fmla="*/ 76 h 177"/>
                  <a:gd name="T20" fmla="*/ 177 w 177"/>
                  <a:gd name="T21" fmla="*/ 77 h 177"/>
                  <a:gd name="T22" fmla="*/ 101 w 177"/>
                  <a:gd name="T23" fmla="*/ 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7" h="177">
                    <a:moveTo>
                      <a:pt x="153" y="101"/>
                    </a:moveTo>
                    <a:cubicBezTo>
                      <a:pt x="153" y="101"/>
                      <a:pt x="153" y="100"/>
                      <a:pt x="153" y="100"/>
                    </a:cubicBezTo>
                    <a:cubicBezTo>
                      <a:pt x="153" y="143"/>
                      <a:pt x="119" y="177"/>
                      <a:pt x="76" y="177"/>
                    </a:cubicBezTo>
                    <a:cubicBezTo>
                      <a:pt x="34" y="177"/>
                      <a:pt x="0" y="143"/>
                      <a:pt x="0" y="100"/>
                    </a:cubicBezTo>
                    <a:cubicBezTo>
                      <a:pt x="0" y="58"/>
                      <a:pt x="34" y="24"/>
                      <a:pt x="76" y="24"/>
                    </a:cubicBezTo>
                    <a:cubicBezTo>
                      <a:pt x="76" y="101"/>
                      <a:pt x="76" y="101"/>
                      <a:pt x="76" y="101"/>
                    </a:cubicBezTo>
                    <a:lnTo>
                      <a:pt x="153" y="101"/>
                    </a:lnTo>
                    <a:close/>
                    <a:moveTo>
                      <a:pt x="101" y="77"/>
                    </a:moveTo>
                    <a:cubicBezTo>
                      <a:pt x="101" y="0"/>
                      <a:pt x="101" y="0"/>
                      <a:pt x="101" y="0"/>
                    </a:cubicBezTo>
                    <a:cubicBezTo>
                      <a:pt x="143" y="0"/>
                      <a:pt x="177" y="34"/>
                      <a:pt x="177" y="76"/>
                    </a:cubicBezTo>
                    <a:cubicBezTo>
                      <a:pt x="177" y="76"/>
                      <a:pt x="177" y="77"/>
                      <a:pt x="177" y="77"/>
                    </a:cubicBezTo>
                    <a:lnTo>
                      <a:pt x="101" y="7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07" name="Freeform 44"/>
              <p:cNvSpPr>
                <a:spLocks noChangeAspect="1" noEditPoints="1"/>
              </p:cNvSpPr>
              <p:nvPr/>
            </p:nvSpPr>
            <p:spPr bwMode="auto">
              <a:xfrm>
                <a:off x="8879973" y="6283516"/>
                <a:ext cx="616974" cy="658564"/>
              </a:xfrm>
              <a:custGeom>
                <a:avLst/>
                <a:gdLst>
                  <a:gd name="T0" fmla="*/ 164 w 164"/>
                  <a:gd name="T1" fmla="*/ 146 h 175"/>
                  <a:gd name="T2" fmla="*/ 81 w 164"/>
                  <a:gd name="T3" fmla="*/ 175 h 175"/>
                  <a:gd name="T4" fmla="*/ 0 w 164"/>
                  <a:gd name="T5" fmla="*/ 146 h 175"/>
                  <a:gd name="T6" fmla="*/ 3 w 164"/>
                  <a:gd name="T7" fmla="*/ 137 h 175"/>
                  <a:gd name="T8" fmla="*/ 39 w 164"/>
                  <a:gd name="T9" fmla="*/ 32 h 175"/>
                  <a:gd name="T10" fmla="*/ 67 w 164"/>
                  <a:gd name="T11" fmla="*/ 13 h 175"/>
                  <a:gd name="T12" fmla="*/ 81 w 164"/>
                  <a:gd name="T13" fmla="*/ 0 h 175"/>
                  <a:gd name="T14" fmla="*/ 96 w 164"/>
                  <a:gd name="T15" fmla="*/ 13 h 175"/>
                  <a:gd name="T16" fmla="*/ 124 w 164"/>
                  <a:gd name="T17" fmla="*/ 32 h 175"/>
                  <a:gd name="T18" fmla="*/ 160 w 164"/>
                  <a:gd name="T19" fmla="*/ 137 h 175"/>
                  <a:gd name="T20" fmla="*/ 164 w 164"/>
                  <a:gd name="T21" fmla="*/ 146 h 175"/>
                  <a:gd name="T22" fmla="*/ 147 w 164"/>
                  <a:gd name="T23" fmla="*/ 140 h 175"/>
                  <a:gd name="T24" fmla="*/ 81 w 164"/>
                  <a:gd name="T25" fmla="*/ 123 h 175"/>
                  <a:gd name="T26" fmla="*/ 16 w 164"/>
                  <a:gd name="T27" fmla="*/ 140 h 175"/>
                  <a:gd name="T28" fmla="*/ 81 w 164"/>
                  <a:gd name="T29" fmla="*/ 157 h 175"/>
                  <a:gd name="T30" fmla="*/ 147 w 164"/>
                  <a:gd name="T31" fmla="*/ 140 h 175"/>
                  <a:gd name="T32" fmla="*/ 69 w 164"/>
                  <a:gd name="T33" fmla="*/ 133 h 175"/>
                  <a:gd name="T34" fmla="*/ 81 w 164"/>
                  <a:gd name="T35" fmla="*/ 131 h 175"/>
                  <a:gd name="T36" fmla="*/ 94 w 164"/>
                  <a:gd name="T37" fmla="*/ 133 h 175"/>
                  <a:gd name="T38" fmla="*/ 81 w 164"/>
                  <a:gd name="T39" fmla="*/ 147 h 175"/>
                  <a:gd name="T40" fmla="*/ 69 w 164"/>
                  <a:gd name="T41" fmla="*/ 13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4" h="175">
                    <a:moveTo>
                      <a:pt x="164" y="146"/>
                    </a:moveTo>
                    <a:cubicBezTo>
                      <a:pt x="164" y="166"/>
                      <a:pt x="112" y="175"/>
                      <a:pt x="81" y="175"/>
                    </a:cubicBezTo>
                    <a:cubicBezTo>
                      <a:pt x="51" y="175"/>
                      <a:pt x="0" y="166"/>
                      <a:pt x="0" y="146"/>
                    </a:cubicBezTo>
                    <a:cubicBezTo>
                      <a:pt x="0" y="142"/>
                      <a:pt x="1" y="140"/>
                      <a:pt x="3" y="137"/>
                    </a:cubicBezTo>
                    <a:cubicBezTo>
                      <a:pt x="31" y="80"/>
                      <a:pt x="24" y="53"/>
                      <a:pt x="39" y="32"/>
                    </a:cubicBezTo>
                    <a:cubicBezTo>
                      <a:pt x="46" y="22"/>
                      <a:pt x="54" y="16"/>
                      <a:pt x="67" y="13"/>
                    </a:cubicBezTo>
                    <a:cubicBezTo>
                      <a:pt x="68" y="6"/>
                      <a:pt x="74" y="0"/>
                      <a:pt x="81" y="0"/>
                    </a:cubicBezTo>
                    <a:cubicBezTo>
                      <a:pt x="89" y="0"/>
                      <a:pt x="95" y="6"/>
                      <a:pt x="96" y="13"/>
                    </a:cubicBezTo>
                    <a:cubicBezTo>
                      <a:pt x="109" y="16"/>
                      <a:pt x="117" y="22"/>
                      <a:pt x="124" y="32"/>
                    </a:cubicBezTo>
                    <a:cubicBezTo>
                      <a:pt x="139" y="53"/>
                      <a:pt x="132" y="80"/>
                      <a:pt x="160" y="137"/>
                    </a:cubicBezTo>
                    <a:cubicBezTo>
                      <a:pt x="162" y="140"/>
                      <a:pt x="164" y="142"/>
                      <a:pt x="164" y="146"/>
                    </a:cubicBezTo>
                    <a:close/>
                    <a:moveTo>
                      <a:pt x="147" y="140"/>
                    </a:moveTo>
                    <a:cubicBezTo>
                      <a:pt x="135" y="126"/>
                      <a:pt x="104" y="123"/>
                      <a:pt x="81" y="123"/>
                    </a:cubicBezTo>
                    <a:cubicBezTo>
                      <a:pt x="59" y="123"/>
                      <a:pt x="28" y="126"/>
                      <a:pt x="16" y="140"/>
                    </a:cubicBezTo>
                    <a:cubicBezTo>
                      <a:pt x="28" y="154"/>
                      <a:pt x="59" y="157"/>
                      <a:pt x="81" y="157"/>
                    </a:cubicBezTo>
                    <a:cubicBezTo>
                      <a:pt x="104" y="157"/>
                      <a:pt x="135" y="154"/>
                      <a:pt x="147" y="140"/>
                    </a:cubicBezTo>
                    <a:close/>
                    <a:moveTo>
                      <a:pt x="69" y="133"/>
                    </a:moveTo>
                    <a:cubicBezTo>
                      <a:pt x="69" y="131"/>
                      <a:pt x="77" y="131"/>
                      <a:pt x="81" y="131"/>
                    </a:cubicBezTo>
                    <a:cubicBezTo>
                      <a:pt x="92" y="131"/>
                      <a:pt x="94" y="132"/>
                      <a:pt x="94" y="133"/>
                    </a:cubicBezTo>
                    <a:cubicBezTo>
                      <a:pt x="94" y="141"/>
                      <a:pt x="89" y="147"/>
                      <a:pt x="81" y="147"/>
                    </a:cubicBezTo>
                    <a:cubicBezTo>
                      <a:pt x="74" y="147"/>
                      <a:pt x="69" y="141"/>
                      <a:pt x="69" y="13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08" name="Freeform 45"/>
              <p:cNvSpPr>
                <a:spLocks noChangeAspect="1"/>
              </p:cNvSpPr>
              <p:nvPr/>
            </p:nvSpPr>
            <p:spPr bwMode="auto">
              <a:xfrm>
                <a:off x="10028448" y="6286984"/>
                <a:ext cx="398610" cy="651625"/>
              </a:xfrm>
              <a:custGeom>
                <a:avLst/>
                <a:gdLst>
                  <a:gd name="T0" fmla="*/ 115 w 115"/>
                  <a:gd name="T1" fmla="*/ 188 h 188"/>
                  <a:gd name="T2" fmla="*/ 56 w 115"/>
                  <a:gd name="T3" fmla="*/ 129 h 188"/>
                  <a:gd name="T4" fmla="*/ 0 w 115"/>
                  <a:gd name="T5" fmla="*/ 129 h 188"/>
                  <a:gd name="T6" fmla="*/ 0 w 115"/>
                  <a:gd name="T7" fmla="*/ 57 h 188"/>
                  <a:gd name="T8" fmla="*/ 56 w 115"/>
                  <a:gd name="T9" fmla="*/ 57 h 188"/>
                  <a:gd name="T10" fmla="*/ 115 w 115"/>
                  <a:gd name="T11" fmla="*/ 0 h 188"/>
                  <a:gd name="T12" fmla="*/ 115 w 115"/>
                  <a:gd name="T13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188">
                    <a:moveTo>
                      <a:pt x="115" y="188"/>
                    </a:moveTo>
                    <a:lnTo>
                      <a:pt x="56" y="129"/>
                    </a:lnTo>
                    <a:lnTo>
                      <a:pt x="0" y="129"/>
                    </a:lnTo>
                    <a:lnTo>
                      <a:pt x="0" y="57"/>
                    </a:lnTo>
                    <a:lnTo>
                      <a:pt x="56" y="57"/>
                    </a:lnTo>
                    <a:lnTo>
                      <a:pt x="115" y="0"/>
                    </a:lnTo>
                    <a:lnTo>
                      <a:pt x="115" y="1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09" name="Freeform 47"/>
              <p:cNvSpPr>
                <a:spLocks noChangeAspect="1" noEditPoints="1"/>
              </p:cNvSpPr>
              <p:nvPr/>
            </p:nvSpPr>
            <p:spPr bwMode="auto">
              <a:xfrm>
                <a:off x="10921312" y="6233259"/>
                <a:ext cx="616974" cy="759079"/>
              </a:xfrm>
              <a:custGeom>
                <a:avLst/>
                <a:gdLst>
                  <a:gd name="T0" fmla="*/ 164 w 164"/>
                  <a:gd name="T1" fmla="*/ 23 h 201"/>
                  <a:gd name="T2" fmla="*/ 164 w 164"/>
                  <a:gd name="T3" fmla="*/ 178 h 201"/>
                  <a:gd name="T4" fmla="*/ 141 w 164"/>
                  <a:gd name="T5" fmla="*/ 201 h 201"/>
                  <a:gd name="T6" fmla="*/ 23 w 164"/>
                  <a:gd name="T7" fmla="*/ 201 h 201"/>
                  <a:gd name="T8" fmla="*/ 0 w 164"/>
                  <a:gd name="T9" fmla="*/ 178 h 201"/>
                  <a:gd name="T10" fmla="*/ 0 w 164"/>
                  <a:gd name="T11" fmla="*/ 23 h 201"/>
                  <a:gd name="T12" fmla="*/ 23 w 164"/>
                  <a:gd name="T13" fmla="*/ 0 h 201"/>
                  <a:gd name="T14" fmla="*/ 141 w 164"/>
                  <a:gd name="T15" fmla="*/ 0 h 201"/>
                  <a:gd name="T16" fmla="*/ 164 w 164"/>
                  <a:gd name="T17" fmla="*/ 23 h 201"/>
                  <a:gd name="T18" fmla="*/ 136 w 164"/>
                  <a:gd name="T19" fmla="*/ 27 h 201"/>
                  <a:gd name="T20" fmla="*/ 27 w 164"/>
                  <a:gd name="T21" fmla="*/ 27 h 201"/>
                  <a:gd name="T22" fmla="*/ 27 w 164"/>
                  <a:gd name="T23" fmla="*/ 165 h 201"/>
                  <a:gd name="T24" fmla="*/ 136 w 164"/>
                  <a:gd name="T25" fmla="*/ 165 h 201"/>
                  <a:gd name="T26" fmla="*/ 136 w 164"/>
                  <a:gd name="T27" fmla="*/ 27 h 201"/>
                  <a:gd name="T28" fmla="*/ 93 w 164"/>
                  <a:gd name="T29" fmla="*/ 183 h 201"/>
                  <a:gd name="T30" fmla="*/ 82 w 164"/>
                  <a:gd name="T31" fmla="*/ 172 h 201"/>
                  <a:gd name="T32" fmla="*/ 71 w 164"/>
                  <a:gd name="T33" fmla="*/ 183 h 201"/>
                  <a:gd name="T34" fmla="*/ 82 w 164"/>
                  <a:gd name="T35" fmla="*/ 194 h 201"/>
                  <a:gd name="T36" fmla="*/ 93 w 164"/>
                  <a:gd name="T37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" h="201">
                    <a:moveTo>
                      <a:pt x="164" y="23"/>
                    </a:moveTo>
                    <a:cubicBezTo>
                      <a:pt x="164" y="178"/>
                      <a:pt x="164" y="178"/>
                      <a:pt x="164" y="178"/>
                    </a:cubicBezTo>
                    <a:cubicBezTo>
                      <a:pt x="164" y="191"/>
                      <a:pt x="154" y="201"/>
                      <a:pt x="141" y="201"/>
                    </a:cubicBezTo>
                    <a:cubicBezTo>
                      <a:pt x="23" y="201"/>
                      <a:pt x="23" y="201"/>
                      <a:pt x="23" y="201"/>
                    </a:cubicBezTo>
                    <a:cubicBezTo>
                      <a:pt x="10" y="201"/>
                      <a:pt x="0" y="191"/>
                      <a:pt x="0" y="178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54" y="0"/>
                      <a:pt x="164" y="10"/>
                      <a:pt x="164" y="23"/>
                    </a:cubicBezTo>
                    <a:close/>
                    <a:moveTo>
                      <a:pt x="136" y="27"/>
                    </a:move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165"/>
                      <a:pt x="27" y="165"/>
                      <a:pt x="27" y="165"/>
                    </a:cubicBezTo>
                    <a:cubicBezTo>
                      <a:pt x="136" y="165"/>
                      <a:pt x="136" y="165"/>
                      <a:pt x="136" y="165"/>
                    </a:cubicBezTo>
                    <a:lnTo>
                      <a:pt x="136" y="27"/>
                    </a:lnTo>
                    <a:close/>
                    <a:moveTo>
                      <a:pt x="93" y="183"/>
                    </a:moveTo>
                    <a:cubicBezTo>
                      <a:pt x="93" y="176"/>
                      <a:pt x="88" y="172"/>
                      <a:pt x="82" y="172"/>
                    </a:cubicBezTo>
                    <a:cubicBezTo>
                      <a:pt x="76" y="172"/>
                      <a:pt x="71" y="176"/>
                      <a:pt x="71" y="183"/>
                    </a:cubicBezTo>
                    <a:cubicBezTo>
                      <a:pt x="71" y="189"/>
                      <a:pt x="76" y="194"/>
                      <a:pt x="82" y="194"/>
                    </a:cubicBezTo>
                    <a:cubicBezTo>
                      <a:pt x="88" y="194"/>
                      <a:pt x="93" y="189"/>
                      <a:pt x="93" y="18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10" name="Freeform 48"/>
              <p:cNvSpPr>
                <a:spLocks noChangeAspect="1" noEditPoints="1"/>
              </p:cNvSpPr>
              <p:nvPr/>
            </p:nvSpPr>
            <p:spPr bwMode="auto">
              <a:xfrm>
                <a:off x="11918123" y="6281781"/>
                <a:ext cx="752155" cy="662027"/>
              </a:xfrm>
              <a:custGeom>
                <a:avLst/>
                <a:gdLst>
                  <a:gd name="T0" fmla="*/ 120 w 200"/>
                  <a:gd name="T1" fmla="*/ 32 h 175"/>
                  <a:gd name="T2" fmla="*/ 120 w 200"/>
                  <a:gd name="T3" fmla="*/ 22 h 175"/>
                  <a:gd name="T4" fmla="*/ 24 w 200"/>
                  <a:gd name="T5" fmla="*/ 22 h 175"/>
                  <a:gd name="T6" fmla="*/ 24 w 200"/>
                  <a:gd name="T7" fmla="*/ 99 h 175"/>
                  <a:gd name="T8" fmla="*/ 37 w 200"/>
                  <a:gd name="T9" fmla="*/ 99 h 175"/>
                  <a:gd name="T10" fmla="*/ 37 w 200"/>
                  <a:gd name="T11" fmla="*/ 121 h 175"/>
                  <a:gd name="T12" fmla="*/ 16 w 200"/>
                  <a:gd name="T13" fmla="*/ 121 h 175"/>
                  <a:gd name="T14" fmla="*/ 0 w 200"/>
                  <a:gd name="T15" fmla="*/ 106 h 175"/>
                  <a:gd name="T16" fmla="*/ 0 w 200"/>
                  <a:gd name="T17" fmla="*/ 15 h 175"/>
                  <a:gd name="T18" fmla="*/ 16 w 200"/>
                  <a:gd name="T19" fmla="*/ 0 h 175"/>
                  <a:gd name="T20" fmla="*/ 128 w 200"/>
                  <a:gd name="T21" fmla="*/ 0 h 175"/>
                  <a:gd name="T22" fmla="*/ 143 w 200"/>
                  <a:gd name="T23" fmla="*/ 15 h 175"/>
                  <a:gd name="T24" fmla="*/ 143 w 200"/>
                  <a:gd name="T25" fmla="*/ 32 h 175"/>
                  <a:gd name="T26" fmla="*/ 120 w 200"/>
                  <a:gd name="T27" fmla="*/ 32 h 175"/>
                  <a:gd name="T28" fmla="*/ 185 w 200"/>
                  <a:gd name="T29" fmla="*/ 52 h 175"/>
                  <a:gd name="T30" fmla="*/ 200 w 200"/>
                  <a:gd name="T31" fmla="*/ 67 h 175"/>
                  <a:gd name="T32" fmla="*/ 200 w 200"/>
                  <a:gd name="T33" fmla="*/ 160 h 175"/>
                  <a:gd name="T34" fmla="*/ 185 w 200"/>
                  <a:gd name="T35" fmla="*/ 175 h 175"/>
                  <a:gd name="T36" fmla="*/ 72 w 200"/>
                  <a:gd name="T37" fmla="*/ 175 h 175"/>
                  <a:gd name="T38" fmla="*/ 57 w 200"/>
                  <a:gd name="T39" fmla="*/ 160 h 175"/>
                  <a:gd name="T40" fmla="*/ 57 w 200"/>
                  <a:gd name="T41" fmla="*/ 67 h 175"/>
                  <a:gd name="T42" fmla="*/ 72 w 200"/>
                  <a:gd name="T43" fmla="*/ 52 h 175"/>
                  <a:gd name="T44" fmla="*/ 185 w 200"/>
                  <a:gd name="T45" fmla="*/ 52 h 175"/>
                  <a:gd name="T46" fmla="*/ 80 w 200"/>
                  <a:gd name="T47" fmla="*/ 74 h 175"/>
                  <a:gd name="T48" fmla="*/ 80 w 200"/>
                  <a:gd name="T49" fmla="*/ 154 h 175"/>
                  <a:gd name="T50" fmla="*/ 177 w 200"/>
                  <a:gd name="T51" fmla="*/ 154 h 175"/>
                  <a:gd name="T52" fmla="*/ 177 w 200"/>
                  <a:gd name="T53" fmla="*/ 74 h 175"/>
                  <a:gd name="T54" fmla="*/ 80 w 200"/>
                  <a:gd name="T55" fmla="*/ 7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175">
                    <a:moveTo>
                      <a:pt x="120" y="32"/>
                    </a:moveTo>
                    <a:cubicBezTo>
                      <a:pt x="120" y="22"/>
                      <a:pt x="120" y="22"/>
                      <a:pt x="120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99"/>
                      <a:pt x="24" y="99"/>
                      <a:pt x="24" y="99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7" y="121"/>
                      <a:pt x="0" y="114"/>
                      <a:pt x="0" y="10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6" y="0"/>
                      <a:pt x="143" y="7"/>
                      <a:pt x="143" y="15"/>
                    </a:cubicBezTo>
                    <a:cubicBezTo>
                      <a:pt x="143" y="32"/>
                      <a:pt x="143" y="32"/>
                      <a:pt x="143" y="32"/>
                    </a:cubicBezTo>
                    <a:lnTo>
                      <a:pt x="120" y="32"/>
                    </a:lnTo>
                    <a:close/>
                    <a:moveTo>
                      <a:pt x="185" y="52"/>
                    </a:moveTo>
                    <a:cubicBezTo>
                      <a:pt x="193" y="52"/>
                      <a:pt x="200" y="59"/>
                      <a:pt x="200" y="67"/>
                    </a:cubicBezTo>
                    <a:cubicBezTo>
                      <a:pt x="200" y="160"/>
                      <a:pt x="200" y="160"/>
                      <a:pt x="200" y="160"/>
                    </a:cubicBezTo>
                    <a:cubicBezTo>
                      <a:pt x="200" y="168"/>
                      <a:pt x="193" y="175"/>
                      <a:pt x="185" y="175"/>
                    </a:cubicBezTo>
                    <a:cubicBezTo>
                      <a:pt x="72" y="175"/>
                      <a:pt x="72" y="175"/>
                      <a:pt x="72" y="175"/>
                    </a:cubicBezTo>
                    <a:cubicBezTo>
                      <a:pt x="64" y="175"/>
                      <a:pt x="57" y="168"/>
                      <a:pt x="57" y="160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59"/>
                      <a:pt x="64" y="52"/>
                      <a:pt x="72" y="52"/>
                    </a:cubicBezTo>
                    <a:lnTo>
                      <a:pt x="185" y="52"/>
                    </a:lnTo>
                    <a:close/>
                    <a:moveTo>
                      <a:pt x="80" y="74"/>
                    </a:moveTo>
                    <a:cubicBezTo>
                      <a:pt x="80" y="154"/>
                      <a:pt x="80" y="154"/>
                      <a:pt x="80" y="154"/>
                    </a:cubicBezTo>
                    <a:cubicBezTo>
                      <a:pt x="177" y="154"/>
                      <a:pt x="177" y="154"/>
                      <a:pt x="177" y="154"/>
                    </a:cubicBezTo>
                    <a:cubicBezTo>
                      <a:pt x="177" y="74"/>
                      <a:pt x="177" y="74"/>
                      <a:pt x="177" y="74"/>
                    </a:cubicBezTo>
                    <a:lnTo>
                      <a:pt x="80" y="7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11" name="Freeform 49"/>
              <p:cNvSpPr>
                <a:spLocks noChangeAspect="1" noEditPoints="1"/>
              </p:cNvSpPr>
              <p:nvPr/>
            </p:nvSpPr>
            <p:spPr bwMode="auto">
              <a:xfrm>
                <a:off x="13074711" y="6316446"/>
                <a:ext cx="842272" cy="592704"/>
              </a:xfrm>
              <a:custGeom>
                <a:avLst/>
                <a:gdLst>
                  <a:gd name="T0" fmla="*/ 224 w 224"/>
                  <a:gd name="T1" fmla="*/ 79 h 157"/>
                  <a:gd name="T2" fmla="*/ 112 w 224"/>
                  <a:gd name="T3" fmla="*/ 157 h 157"/>
                  <a:gd name="T4" fmla="*/ 0 w 224"/>
                  <a:gd name="T5" fmla="*/ 79 h 157"/>
                  <a:gd name="T6" fmla="*/ 112 w 224"/>
                  <a:gd name="T7" fmla="*/ 0 h 157"/>
                  <a:gd name="T8" fmla="*/ 224 w 224"/>
                  <a:gd name="T9" fmla="*/ 79 h 157"/>
                  <a:gd name="T10" fmla="*/ 167 w 224"/>
                  <a:gd name="T11" fmla="*/ 79 h 157"/>
                  <a:gd name="T12" fmla="*/ 112 w 224"/>
                  <a:gd name="T13" fmla="*/ 24 h 157"/>
                  <a:gd name="T14" fmla="*/ 57 w 224"/>
                  <a:gd name="T15" fmla="*/ 79 h 157"/>
                  <a:gd name="T16" fmla="*/ 112 w 224"/>
                  <a:gd name="T17" fmla="*/ 134 h 157"/>
                  <a:gd name="T18" fmla="*/ 167 w 224"/>
                  <a:gd name="T19" fmla="*/ 79 h 157"/>
                  <a:gd name="T20" fmla="*/ 112 w 224"/>
                  <a:gd name="T21" fmla="*/ 54 h 157"/>
                  <a:gd name="T22" fmla="*/ 87 w 224"/>
                  <a:gd name="T23" fmla="*/ 79 h 157"/>
                  <a:gd name="T24" fmla="*/ 112 w 224"/>
                  <a:gd name="T25" fmla="*/ 103 h 157"/>
                  <a:gd name="T26" fmla="*/ 137 w 224"/>
                  <a:gd name="T27" fmla="*/ 79 h 157"/>
                  <a:gd name="T28" fmla="*/ 112 w 224"/>
                  <a:gd name="T29" fmla="*/ 54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4" h="157">
                    <a:moveTo>
                      <a:pt x="224" y="79"/>
                    </a:moveTo>
                    <a:cubicBezTo>
                      <a:pt x="224" y="79"/>
                      <a:pt x="179" y="157"/>
                      <a:pt x="112" y="157"/>
                    </a:cubicBezTo>
                    <a:cubicBezTo>
                      <a:pt x="45" y="157"/>
                      <a:pt x="0" y="79"/>
                      <a:pt x="0" y="79"/>
                    </a:cubicBezTo>
                    <a:cubicBezTo>
                      <a:pt x="0" y="79"/>
                      <a:pt x="45" y="0"/>
                      <a:pt x="112" y="0"/>
                    </a:cubicBezTo>
                    <a:cubicBezTo>
                      <a:pt x="179" y="0"/>
                      <a:pt x="224" y="79"/>
                      <a:pt x="224" y="79"/>
                    </a:cubicBezTo>
                    <a:close/>
                    <a:moveTo>
                      <a:pt x="167" y="79"/>
                    </a:moveTo>
                    <a:cubicBezTo>
                      <a:pt x="167" y="48"/>
                      <a:pt x="142" y="24"/>
                      <a:pt x="112" y="24"/>
                    </a:cubicBezTo>
                    <a:cubicBezTo>
                      <a:pt x="82" y="24"/>
                      <a:pt x="57" y="48"/>
                      <a:pt x="57" y="79"/>
                    </a:cubicBezTo>
                    <a:cubicBezTo>
                      <a:pt x="57" y="109"/>
                      <a:pt x="82" y="134"/>
                      <a:pt x="112" y="134"/>
                    </a:cubicBezTo>
                    <a:cubicBezTo>
                      <a:pt x="142" y="134"/>
                      <a:pt x="167" y="109"/>
                      <a:pt x="167" y="79"/>
                    </a:cubicBezTo>
                    <a:close/>
                    <a:moveTo>
                      <a:pt x="112" y="54"/>
                    </a:moveTo>
                    <a:cubicBezTo>
                      <a:pt x="98" y="54"/>
                      <a:pt x="87" y="65"/>
                      <a:pt x="87" y="79"/>
                    </a:cubicBezTo>
                    <a:cubicBezTo>
                      <a:pt x="87" y="92"/>
                      <a:pt x="98" y="103"/>
                      <a:pt x="112" y="103"/>
                    </a:cubicBezTo>
                    <a:cubicBezTo>
                      <a:pt x="125" y="103"/>
                      <a:pt x="137" y="92"/>
                      <a:pt x="137" y="79"/>
                    </a:cubicBezTo>
                    <a:cubicBezTo>
                      <a:pt x="137" y="65"/>
                      <a:pt x="125" y="54"/>
                      <a:pt x="112" y="5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12" name="Freeform 50"/>
              <p:cNvSpPr>
                <a:spLocks noChangeAspect="1"/>
              </p:cNvSpPr>
              <p:nvPr/>
            </p:nvSpPr>
            <p:spPr bwMode="auto">
              <a:xfrm>
                <a:off x="13220288" y="5224994"/>
                <a:ext cx="551118" cy="700153"/>
              </a:xfrm>
              <a:custGeom>
                <a:avLst/>
                <a:gdLst>
                  <a:gd name="T0" fmla="*/ 146 w 146"/>
                  <a:gd name="T1" fmla="*/ 113 h 186"/>
                  <a:gd name="T2" fmla="*/ 125 w 146"/>
                  <a:gd name="T3" fmla="*/ 165 h 186"/>
                  <a:gd name="T4" fmla="*/ 73 w 146"/>
                  <a:gd name="T5" fmla="*/ 186 h 186"/>
                  <a:gd name="T6" fmla="*/ 21 w 146"/>
                  <a:gd name="T7" fmla="*/ 165 h 186"/>
                  <a:gd name="T8" fmla="*/ 0 w 146"/>
                  <a:gd name="T9" fmla="*/ 113 h 186"/>
                  <a:gd name="T10" fmla="*/ 21 w 146"/>
                  <a:gd name="T11" fmla="*/ 61 h 186"/>
                  <a:gd name="T12" fmla="*/ 73 w 146"/>
                  <a:gd name="T13" fmla="*/ 40 h 186"/>
                  <a:gd name="T14" fmla="*/ 64 w 146"/>
                  <a:gd name="T15" fmla="*/ 0 h 186"/>
                  <a:gd name="T16" fmla="*/ 140 w 146"/>
                  <a:gd name="T17" fmla="*/ 52 h 186"/>
                  <a:gd name="T18" fmla="*/ 66 w 146"/>
                  <a:gd name="T19" fmla="*/ 108 h 186"/>
                  <a:gd name="T20" fmla="*/ 73 w 146"/>
                  <a:gd name="T21" fmla="*/ 66 h 186"/>
                  <a:gd name="T22" fmla="*/ 26 w 146"/>
                  <a:gd name="T23" fmla="*/ 113 h 186"/>
                  <a:gd name="T24" fmla="*/ 73 w 146"/>
                  <a:gd name="T25" fmla="*/ 160 h 186"/>
                  <a:gd name="T26" fmla="*/ 121 w 146"/>
                  <a:gd name="T27" fmla="*/ 113 h 186"/>
                  <a:gd name="T28" fmla="*/ 146 w 146"/>
                  <a:gd name="T29" fmla="*/ 113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6" h="186">
                    <a:moveTo>
                      <a:pt x="146" y="113"/>
                    </a:moveTo>
                    <a:cubicBezTo>
                      <a:pt x="146" y="132"/>
                      <a:pt x="139" y="151"/>
                      <a:pt x="125" y="165"/>
                    </a:cubicBezTo>
                    <a:cubicBezTo>
                      <a:pt x="111" y="179"/>
                      <a:pt x="93" y="186"/>
                      <a:pt x="73" y="186"/>
                    </a:cubicBezTo>
                    <a:cubicBezTo>
                      <a:pt x="54" y="186"/>
                      <a:pt x="35" y="179"/>
                      <a:pt x="21" y="165"/>
                    </a:cubicBezTo>
                    <a:cubicBezTo>
                      <a:pt x="8" y="151"/>
                      <a:pt x="0" y="132"/>
                      <a:pt x="0" y="113"/>
                    </a:cubicBezTo>
                    <a:cubicBezTo>
                      <a:pt x="0" y="93"/>
                      <a:pt x="8" y="75"/>
                      <a:pt x="21" y="61"/>
                    </a:cubicBezTo>
                    <a:cubicBezTo>
                      <a:pt x="35" y="47"/>
                      <a:pt x="53" y="40"/>
                      <a:pt x="73" y="4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140" y="52"/>
                      <a:pt x="140" y="52"/>
                      <a:pt x="140" y="52"/>
                    </a:cubicBezTo>
                    <a:cubicBezTo>
                      <a:pt x="66" y="108"/>
                      <a:pt x="66" y="108"/>
                      <a:pt x="66" y="108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47" y="66"/>
                      <a:pt x="26" y="87"/>
                      <a:pt x="26" y="113"/>
                    </a:cubicBezTo>
                    <a:cubicBezTo>
                      <a:pt x="26" y="139"/>
                      <a:pt x="47" y="160"/>
                      <a:pt x="73" y="160"/>
                    </a:cubicBezTo>
                    <a:cubicBezTo>
                      <a:pt x="100" y="160"/>
                      <a:pt x="121" y="139"/>
                      <a:pt x="121" y="113"/>
                    </a:cubicBezTo>
                    <a:lnTo>
                      <a:pt x="146" y="11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13" name="Freeform 51"/>
              <p:cNvSpPr>
                <a:spLocks noChangeAspect="1"/>
              </p:cNvSpPr>
              <p:nvPr/>
            </p:nvSpPr>
            <p:spPr bwMode="auto">
              <a:xfrm>
                <a:off x="13303478" y="1098340"/>
                <a:ext cx="384741" cy="620432"/>
              </a:xfrm>
              <a:custGeom>
                <a:avLst/>
                <a:gdLst>
                  <a:gd name="T0" fmla="*/ 84 w 102"/>
                  <a:gd name="T1" fmla="*/ 128 h 164"/>
                  <a:gd name="T2" fmla="*/ 102 w 102"/>
                  <a:gd name="T3" fmla="*/ 146 h 164"/>
                  <a:gd name="T4" fmla="*/ 84 w 102"/>
                  <a:gd name="T5" fmla="*/ 164 h 164"/>
                  <a:gd name="T6" fmla="*/ 66 w 102"/>
                  <a:gd name="T7" fmla="*/ 164 h 164"/>
                  <a:gd name="T8" fmla="*/ 66 w 102"/>
                  <a:gd name="T9" fmla="*/ 164 h 164"/>
                  <a:gd name="T10" fmla="*/ 20 w 102"/>
                  <a:gd name="T11" fmla="*/ 145 h 164"/>
                  <a:gd name="T12" fmla="*/ 0 w 102"/>
                  <a:gd name="T13" fmla="*/ 98 h 164"/>
                  <a:gd name="T14" fmla="*/ 0 w 102"/>
                  <a:gd name="T15" fmla="*/ 18 h 164"/>
                  <a:gd name="T16" fmla="*/ 19 w 102"/>
                  <a:gd name="T17" fmla="*/ 0 h 164"/>
                  <a:gd name="T18" fmla="*/ 37 w 102"/>
                  <a:gd name="T19" fmla="*/ 18 h 164"/>
                  <a:gd name="T20" fmla="*/ 37 w 102"/>
                  <a:gd name="T21" fmla="*/ 45 h 164"/>
                  <a:gd name="T22" fmla="*/ 84 w 102"/>
                  <a:gd name="T23" fmla="*/ 45 h 164"/>
                  <a:gd name="T24" fmla="*/ 102 w 102"/>
                  <a:gd name="T25" fmla="*/ 63 h 164"/>
                  <a:gd name="T26" fmla="*/ 84 w 102"/>
                  <a:gd name="T27" fmla="*/ 81 h 164"/>
                  <a:gd name="T28" fmla="*/ 37 w 102"/>
                  <a:gd name="T29" fmla="*/ 81 h 164"/>
                  <a:gd name="T30" fmla="*/ 37 w 102"/>
                  <a:gd name="T31" fmla="*/ 98 h 164"/>
                  <a:gd name="T32" fmla="*/ 67 w 102"/>
                  <a:gd name="T33" fmla="*/ 128 h 164"/>
                  <a:gd name="T34" fmla="*/ 84 w 102"/>
                  <a:gd name="T35" fmla="*/ 12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164">
                    <a:moveTo>
                      <a:pt x="84" y="128"/>
                    </a:moveTo>
                    <a:cubicBezTo>
                      <a:pt x="94" y="128"/>
                      <a:pt x="102" y="136"/>
                      <a:pt x="102" y="146"/>
                    </a:cubicBezTo>
                    <a:cubicBezTo>
                      <a:pt x="102" y="156"/>
                      <a:pt x="94" y="164"/>
                      <a:pt x="84" y="164"/>
                    </a:cubicBezTo>
                    <a:cubicBezTo>
                      <a:pt x="66" y="164"/>
                      <a:pt x="66" y="164"/>
                      <a:pt x="66" y="164"/>
                    </a:cubicBezTo>
                    <a:cubicBezTo>
                      <a:pt x="66" y="164"/>
                      <a:pt x="66" y="164"/>
                      <a:pt x="66" y="164"/>
                    </a:cubicBezTo>
                    <a:cubicBezTo>
                      <a:pt x="48" y="163"/>
                      <a:pt x="32" y="156"/>
                      <a:pt x="20" y="145"/>
                    </a:cubicBezTo>
                    <a:cubicBezTo>
                      <a:pt x="7" y="133"/>
                      <a:pt x="0" y="116"/>
                      <a:pt x="0" y="9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29" y="0"/>
                      <a:pt x="37" y="8"/>
                      <a:pt x="37" y="18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94" y="45"/>
                      <a:pt x="102" y="53"/>
                      <a:pt x="102" y="63"/>
                    </a:cubicBezTo>
                    <a:cubicBezTo>
                      <a:pt x="102" y="73"/>
                      <a:pt x="94" y="81"/>
                      <a:pt x="84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98"/>
                      <a:pt x="37" y="98"/>
                      <a:pt x="37" y="98"/>
                    </a:cubicBezTo>
                    <a:cubicBezTo>
                      <a:pt x="37" y="114"/>
                      <a:pt x="49" y="126"/>
                      <a:pt x="67" y="128"/>
                    </a:cubicBezTo>
                    <a:lnTo>
                      <a:pt x="84" y="12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14" name="Freeform 52"/>
              <p:cNvSpPr>
                <a:spLocks noChangeAspect="1" noEditPoints="1"/>
              </p:cNvSpPr>
              <p:nvPr/>
            </p:nvSpPr>
            <p:spPr bwMode="auto">
              <a:xfrm>
                <a:off x="12979393" y="2132602"/>
                <a:ext cx="1032912" cy="658564"/>
              </a:xfrm>
              <a:custGeom>
                <a:avLst/>
                <a:gdLst>
                  <a:gd name="T0" fmla="*/ 187 w 274"/>
                  <a:gd name="T1" fmla="*/ 8 h 174"/>
                  <a:gd name="T2" fmla="*/ 187 w 274"/>
                  <a:gd name="T3" fmla="*/ 141 h 174"/>
                  <a:gd name="T4" fmla="*/ 178 w 274"/>
                  <a:gd name="T5" fmla="*/ 149 h 174"/>
                  <a:gd name="T6" fmla="*/ 170 w 274"/>
                  <a:gd name="T7" fmla="*/ 141 h 174"/>
                  <a:gd name="T8" fmla="*/ 97 w 274"/>
                  <a:gd name="T9" fmla="*/ 103 h 174"/>
                  <a:gd name="T10" fmla="*/ 83 w 274"/>
                  <a:gd name="T11" fmla="*/ 103 h 174"/>
                  <a:gd name="T12" fmla="*/ 115 w 274"/>
                  <a:gd name="T13" fmla="*/ 157 h 174"/>
                  <a:gd name="T14" fmla="*/ 95 w 274"/>
                  <a:gd name="T15" fmla="*/ 171 h 174"/>
                  <a:gd name="T16" fmla="*/ 82 w 274"/>
                  <a:gd name="T17" fmla="*/ 167 h 174"/>
                  <a:gd name="T18" fmla="*/ 42 w 274"/>
                  <a:gd name="T19" fmla="*/ 103 h 174"/>
                  <a:gd name="T20" fmla="*/ 21 w 274"/>
                  <a:gd name="T21" fmla="*/ 103 h 174"/>
                  <a:gd name="T22" fmla="*/ 0 w 274"/>
                  <a:gd name="T23" fmla="*/ 75 h 174"/>
                  <a:gd name="T24" fmla="*/ 21 w 274"/>
                  <a:gd name="T25" fmla="*/ 48 h 174"/>
                  <a:gd name="T26" fmla="*/ 97 w 274"/>
                  <a:gd name="T27" fmla="*/ 48 h 174"/>
                  <a:gd name="T28" fmla="*/ 170 w 274"/>
                  <a:gd name="T29" fmla="*/ 8 h 174"/>
                  <a:gd name="T30" fmla="*/ 178 w 274"/>
                  <a:gd name="T31" fmla="*/ 0 h 174"/>
                  <a:gd name="T32" fmla="*/ 187 w 274"/>
                  <a:gd name="T33" fmla="*/ 8 h 174"/>
                  <a:gd name="T34" fmla="*/ 56 w 274"/>
                  <a:gd name="T35" fmla="*/ 66 h 174"/>
                  <a:gd name="T36" fmla="*/ 53 w 274"/>
                  <a:gd name="T37" fmla="*/ 62 h 174"/>
                  <a:gd name="T38" fmla="*/ 30 w 274"/>
                  <a:gd name="T39" fmla="*/ 62 h 174"/>
                  <a:gd name="T40" fmla="*/ 26 w 274"/>
                  <a:gd name="T41" fmla="*/ 66 h 174"/>
                  <a:gd name="T42" fmla="*/ 30 w 274"/>
                  <a:gd name="T43" fmla="*/ 70 h 174"/>
                  <a:gd name="T44" fmla="*/ 53 w 274"/>
                  <a:gd name="T45" fmla="*/ 70 h 174"/>
                  <a:gd name="T46" fmla="*/ 56 w 274"/>
                  <a:gd name="T47" fmla="*/ 66 h 174"/>
                  <a:gd name="T48" fmla="*/ 56 w 274"/>
                  <a:gd name="T49" fmla="*/ 83 h 174"/>
                  <a:gd name="T50" fmla="*/ 53 w 274"/>
                  <a:gd name="T51" fmla="*/ 79 h 174"/>
                  <a:gd name="T52" fmla="*/ 30 w 274"/>
                  <a:gd name="T53" fmla="*/ 79 h 174"/>
                  <a:gd name="T54" fmla="*/ 26 w 274"/>
                  <a:gd name="T55" fmla="*/ 83 h 174"/>
                  <a:gd name="T56" fmla="*/ 30 w 274"/>
                  <a:gd name="T57" fmla="*/ 87 h 174"/>
                  <a:gd name="T58" fmla="*/ 53 w 274"/>
                  <a:gd name="T59" fmla="*/ 87 h 174"/>
                  <a:gd name="T60" fmla="*/ 56 w 274"/>
                  <a:gd name="T61" fmla="*/ 83 h 174"/>
                  <a:gd name="T62" fmla="*/ 168 w 274"/>
                  <a:gd name="T63" fmla="*/ 118 h 174"/>
                  <a:gd name="T64" fmla="*/ 168 w 274"/>
                  <a:gd name="T65" fmla="*/ 31 h 174"/>
                  <a:gd name="T66" fmla="*/ 101 w 274"/>
                  <a:gd name="T67" fmla="*/ 60 h 174"/>
                  <a:gd name="T68" fmla="*/ 101 w 274"/>
                  <a:gd name="T69" fmla="*/ 90 h 174"/>
                  <a:gd name="T70" fmla="*/ 168 w 274"/>
                  <a:gd name="T71" fmla="*/ 118 h 174"/>
                  <a:gd name="T72" fmla="*/ 208 w 274"/>
                  <a:gd name="T73" fmla="*/ 31 h 174"/>
                  <a:gd name="T74" fmla="*/ 240 w 274"/>
                  <a:gd name="T75" fmla="*/ 0 h 174"/>
                  <a:gd name="T76" fmla="*/ 247 w 274"/>
                  <a:gd name="T77" fmla="*/ 8 h 174"/>
                  <a:gd name="T78" fmla="*/ 216 w 274"/>
                  <a:gd name="T79" fmla="*/ 39 h 174"/>
                  <a:gd name="T80" fmla="*/ 208 w 274"/>
                  <a:gd name="T81" fmla="*/ 31 h 174"/>
                  <a:gd name="T82" fmla="*/ 216 w 274"/>
                  <a:gd name="T83" fmla="*/ 111 h 174"/>
                  <a:gd name="T84" fmla="*/ 247 w 274"/>
                  <a:gd name="T85" fmla="*/ 143 h 174"/>
                  <a:gd name="T86" fmla="*/ 240 w 274"/>
                  <a:gd name="T87" fmla="*/ 150 h 174"/>
                  <a:gd name="T88" fmla="*/ 208 w 274"/>
                  <a:gd name="T89" fmla="*/ 119 h 174"/>
                  <a:gd name="T90" fmla="*/ 216 w 274"/>
                  <a:gd name="T91" fmla="*/ 111 h 174"/>
                  <a:gd name="T92" fmla="*/ 221 w 274"/>
                  <a:gd name="T93" fmla="*/ 69 h 174"/>
                  <a:gd name="T94" fmla="*/ 274 w 274"/>
                  <a:gd name="T95" fmla="*/ 69 h 174"/>
                  <a:gd name="T96" fmla="*/ 274 w 274"/>
                  <a:gd name="T97" fmla="*/ 80 h 174"/>
                  <a:gd name="T98" fmla="*/ 221 w 274"/>
                  <a:gd name="T99" fmla="*/ 80 h 174"/>
                  <a:gd name="T100" fmla="*/ 221 w 274"/>
                  <a:gd name="T101" fmla="*/ 6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4" h="174">
                    <a:moveTo>
                      <a:pt x="187" y="8"/>
                    </a:moveTo>
                    <a:cubicBezTo>
                      <a:pt x="187" y="141"/>
                      <a:pt x="187" y="141"/>
                      <a:pt x="187" y="141"/>
                    </a:cubicBezTo>
                    <a:cubicBezTo>
                      <a:pt x="187" y="145"/>
                      <a:pt x="183" y="149"/>
                      <a:pt x="178" y="149"/>
                    </a:cubicBezTo>
                    <a:cubicBezTo>
                      <a:pt x="174" y="149"/>
                      <a:pt x="170" y="145"/>
                      <a:pt x="170" y="141"/>
                    </a:cubicBezTo>
                    <a:cubicBezTo>
                      <a:pt x="157" y="124"/>
                      <a:pt x="133" y="103"/>
                      <a:pt x="97" y="103"/>
                    </a:cubicBezTo>
                    <a:cubicBezTo>
                      <a:pt x="83" y="103"/>
                      <a:pt x="83" y="103"/>
                      <a:pt x="83" y="103"/>
                    </a:cubicBezTo>
                    <a:cubicBezTo>
                      <a:pt x="115" y="157"/>
                      <a:pt x="115" y="157"/>
                      <a:pt x="115" y="157"/>
                    </a:cubicBezTo>
                    <a:cubicBezTo>
                      <a:pt x="95" y="171"/>
                      <a:pt x="95" y="171"/>
                      <a:pt x="95" y="171"/>
                    </a:cubicBezTo>
                    <a:cubicBezTo>
                      <a:pt x="90" y="174"/>
                      <a:pt x="85" y="171"/>
                      <a:pt x="82" y="167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3"/>
                      <a:pt x="0" y="92"/>
                      <a:pt x="0" y="75"/>
                    </a:cubicBezTo>
                    <a:cubicBezTo>
                      <a:pt x="0" y="57"/>
                      <a:pt x="21" y="48"/>
                      <a:pt x="21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133" y="48"/>
                      <a:pt x="157" y="25"/>
                      <a:pt x="170" y="8"/>
                    </a:cubicBezTo>
                    <a:cubicBezTo>
                      <a:pt x="170" y="3"/>
                      <a:pt x="174" y="0"/>
                      <a:pt x="178" y="0"/>
                    </a:cubicBezTo>
                    <a:cubicBezTo>
                      <a:pt x="183" y="0"/>
                      <a:pt x="187" y="3"/>
                      <a:pt x="187" y="8"/>
                    </a:cubicBezTo>
                    <a:close/>
                    <a:moveTo>
                      <a:pt x="56" y="66"/>
                    </a:moveTo>
                    <a:cubicBezTo>
                      <a:pt x="56" y="64"/>
                      <a:pt x="55" y="62"/>
                      <a:pt x="53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8" y="62"/>
                      <a:pt x="26" y="64"/>
                      <a:pt x="26" y="66"/>
                    </a:cubicBezTo>
                    <a:cubicBezTo>
                      <a:pt x="26" y="68"/>
                      <a:pt x="28" y="70"/>
                      <a:pt x="30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5" y="70"/>
                      <a:pt x="56" y="68"/>
                      <a:pt x="56" y="66"/>
                    </a:cubicBezTo>
                    <a:close/>
                    <a:moveTo>
                      <a:pt x="56" y="83"/>
                    </a:moveTo>
                    <a:cubicBezTo>
                      <a:pt x="56" y="81"/>
                      <a:pt x="55" y="79"/>
                      <a:pt x="53" y="79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8" y="79"/>
                      <a:pt x="26" y="81"/>
                      <a:pt x="26" y="83"/>
                    </a:cubicBezTo>
                    <a:cubicBezTo>
                      <a:pt x="26" y="85"/>
                      <a:pt x="28" y="87"/>
                      <a:pt x="30" y="87"/>
                    </a:cubicBezTo>
                    <a:cubicBezTo>
                      <a:pt x="53" y="87"/>
                      <a:pt x="53" y="87"/>
                      <a:pt x="53" y="87"/>
                    </a:cubicBezTo>
                    <a:cubicBezTo>
                      <a:pt x="55" y="87"/>
                      <a:pt x="56" y="85"/>
                      <a:pt x="56" y="83"/>
                    </a:cubicBezTo>
                    <a:close/>
                    <a:moveTo>
                      <a:pt x="168" y="118"/>
                    </a:moveTo>
                    <a:cubicBezTo>
                      <a:pt x="168" y="31"/>
                      <a:pt x="168" y="31"/>
                      <a:pt x="168" y="31"/>
                    </a:cubicBezTo>
                    <a:cubicBezTo>
                      <a:pt x="150" y="50"/>
                      <a:pt x="128" y="60"/>
                      <a:pt x="101" y="60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28" y="90"/>
                      <a:pt x="150" y="100"/>
                      <a:pt x="168" y="118"/>
                    </a:cubicBezTo>
                    <a:close/>
                    <a:moveTo>
                      <a:pt x="208" y="31"/>
                    </a:moveTo>
                    <a:cubicBezTo>
                      <a:pt x="240" y="0"/>
                      <a:pt x="240" y="0"/>
                      <a:pt x="240" y="0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16" y="39"/>
                      <a:pt x="216" y="39"/>
                      <a:pt x="216" y="39"/>
                    </a:cubicBezTo>
                    <a:lnTo>
                      <a:pt x="208" y="31"/>
                    </a:lnTo>
                    <a:close/>
                    <a:moveTo>
                      <a:pt x="216" y="111"/>
                    </a:moveTo>
                    <a:cubicBezTo>
                      <a:pt x="247" y="143"/>
                      <a:pt x="247" y="143"/>
                      <a:pt x="247" y="143"/>
                    </a:cubicBezTo>
                    <a:cubicBezTo>
                      <a:pt x="240" y="150"/>
                      <a:pt x="240" y="150"/>
                      <a:pt x="240" y="150"/>
                    </a:cubicBezTo>
                    <a:cubicBezTo>
                      <a:pt x="208" y="119"/>
                      <a:pt x="208" y="119"/>
                      <a:pt x="208" y="119"/>
                    </a:cubicBezTo>
                    <a:lnTo>
                      <a:pt x="216" y="111"/>
                    </a:lnTo>
                    <a:close/>
                    <a:moveTo>
                      <a:pt x="221" y="69"/>
                    </a:move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80"/>
                      <a:pt x="274" y="80"/>
                      <a:pt x="274" y="80"/>
                    </a:cubicBezTo>
                    <a:cubicBezTo>
                      <a:pt x="221" y="80"/>
                      <a:pt x="221" y="80"/>
                      <a:pt x="221" y="80"/>
                    </a:cubicBezTo>
                    <a:lnTo>
                      <a:pt x="221" y="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15" name="Freeform 53"/>
              <p:cNvSpPr>
                <a:spLocks noChangeAspect="1" noEditPoints="1"/>
              </p:cNvSpPr>
              <p:nvPr/>
            </p:nvSpPr>
            <p:spPr bwMode="auto">
              <a:xfrm>
                <a:off x="11966651" y="2130869"/>
                <a:ext cx="655100" cy="662027"/>
              </a:xfrm>
              <a:custGeom>
                <a:avLst/>
                <a:gdLst>
                  <a:gd name="T0" fmla="*/ 156 w 175"/>
                  <a:gd name="T1" fmla="*/ 0 h 175"/>
                  <a:gd name="T2" fmla="*/ 175 w 175"/>
                  <a:gd name="T3" fmla="*/ 19 h 175"/>
                  <a:gd name="T4" fmla="*/ 175 w 175"/>
                  <a:gd name="T5" fmla="*/ 157 h 175"/>
                  <a:gd name="T6" fmla="*/ 156 w 175"/>
                  <a:gd name="T7" fmla="*/ 175 h 175"/>
                  <a:gd name="T8" fmla="*/ 18 w 175"/>
                  <a:gd name="T9" fmla="*/ 175 h 175"/>
                  <a:gd name="T10" fmla="*/ 0 w 175"/>
                  <a:gd name="T11" fmla="*/ 157 h 175"/>
                  <a:gd name="T12" fmla="*/ 0 w 175"/>
                  <a:gd name="T13" fmla="*/ 19 h 175"/>
                  <a:gd name="T14" fmla="*/ 18 w 175"/>
                  <a:gd name="T15" fmla="*/ 0 h 175"/>
                  <a:gd name="T16" fmla="*/ 156 w 175"/>
                  <a:gd name="T17" fmla="*/ 0 h 175"/>
                  <a:gd name="T18" fmla="*/ 98 w 175"/>
                  <a:gd name="T19" fmla="*/ 119 h 175"/>
                  <a:gd name="T20" fmla="*/ 76 w 175"/>
                  <a:gd name="T21" fmla="*/ 97 h 175"/>
                  <a:gd name="T22" fmla="*/ 76 w 175"/>
                  <a:gd name="T23" fmla="*/ 85 h 175"/>
                  <a:gd name="T24" fmla="*/ 117 w 175"/>
                  <a:gd name="T25" fmla="*/ 85 h 175"/>
                  <a:gd name="T26" fmla="*/ 131 w 175"/>
                  <a:gd name="T27" fmla="*/ 71 h 175"/>
                  <a:gd name="T28" fmla="*/ 117 w 175"/>
                  <a:gd name="T29" fmla="*/ 57 h 175"/>
                  <a:gd name="T30" fmla="*/ 76 w 175"/>
                  <a:gd name="T31" fmla="*/ 57 h 175"/>
                  <a:gd name="T32" fmla="*/ 76 w 175"/>
                  <a:gd name="T33" fmla="*/ 40 h 175"/>
                  <a:gd name="T34" fmla="*/ 63 w 175"/>
                  <a:gd name="T35" fmla="*/ 27 h 175"/>
                  <a:gd name="T36" fmla="*/ 49 w 175"/>
                  <a:gd name="T37" fmla="*/ 40 h 175"/>
                  <a:gd name="T38" fmla="*/ 49 w 175"/>
                  <a:gd name="T39" fmla="*/ 97 h 175"/>
                  <a:gd name="T40" fmla="*/ 64 w 175"/>
                  <a:gd name="T41" fmla="*/ 131 h 175"/>
                  <a:gd name="T42" fmla="*/ 97 w 175"/>
                  <a:gd name="T43" fmla="*/ 146 h 175"/>
                  <a:gd name="T44" fmla="*/ 117 w 175"/>
                  <a:gd name="T45" fmla="*/ 146 h 175"/>
                  <a:gd name="T46" fmla="*/ 131 w 175"/>
                  <a:gd name="T47" fmla="*/ 132 h 175"/>
                  <a:gd name="T48" fmla="*/ 117 w 175"/>
                  <a:gd name="T49" fmla="*/ 119 h 175"/>
                  <a:gd name="T50" fmla="*/ 98 w 175"/>
                  <a:gd name="T51" fmla="*/ 119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5" h="175">
                    <a:moveTo>
                      <a:pt x="156" y="0"/>
                    </a:moveTo>
                    <a:cubicBezTo>
                      <a:pt x="169" y="0"/>
                      <a:pt x="175" y="6"/>
                      <a:pt x="175" y="19"/>
                    </a:cubicBezTo>
                    <a:cubicBezTo>
                      <a:pt x="175" y="157"/>
                      <a:pt x="175" y="157"/>
                      <a:pt x="175" y="157"/>
                    </a:cubicBezTo>
                    <a:cubicBezTo>
                      <a:pt x="175" y="169"/>
                      <a:pt x="169" y="175"/>
                      <a:pt x="156" y="175"/>
                    </a:cubicBezTo>
                    <a:cubicBezTo>
                      <a:pt x="18" y="175"/>
                      <a:pt x="18" y="175"/>
                      <a:pt x="18" y="175"/>
                    </a:cubicBezTo>
                    <a:cubicBezTo>
                      <a:pt x="6" y="175"/>
                      <a:pt x="0" y="169"/>
                      <a:pt x="0" y="15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6"/>
                      <a:pt x="6" y="0"/>
                      <a:pt x="18" y="0"/>
                    </a:cubicBezTo>
                    <a:lnTo>
                      <a:pt x="156" y="0"/>
                    </a:lnTo>
                    <a:close/>
                    <a:moveTo>
                      <a:pt x="98" y="119"/>
                    </a:moveTo>
                    <a:cubicBezTo>
                      <a:pt x="85" y="118"/>
                      <a:pt x="76" y="109"/>
                      <a:pt x="76" y="97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117" y="85"/>
                      <a:pt x="117" y="85"/>
                      <a:pt x="117" y="85"/>
                    </a:cubicBezTo>
                    <a:cubicBezTo>
                      <a:pt x="125" y="85"/>
                      <a:pt x="131" y="79"/>
                      <a:pt x="131" y="71"/>
                    </a:cubicBezTo>
                    <a:cubicBezTo>
                      <a:pt x="131" y="63"/>
                      <a:pt x="125" y="57"/>
                      <a:pt x="117" y="57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76" y="40"/>
                      <a:pt x="76" y="40"/>
                      <a:pt x="76" y="40"/>
                    </a:cubicBezTo>
                    <a:cubicBezTo>
                      <a:pt x="76" y="33"/>
                      <a:pt x="70" y="27"/>
                      <a:pt x="63" y="27"/>
                    </a:cubicBezTo>
                    <a:cubicBezTo>
                      <a:pt x="55" y="27"/>
                      <a:pt x="49" y="33"/>
                      <a:pt x="49" y="40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110"/>
                      <a:pt x="54" y="123"/>
                      <a:pt x="64" y="131"/>
                    </a:cubicBezTo>
                    <a:cubicBezTo>
                      <a:pt x="72" y="140"/>
                      <a:pt x="84" y="146"/>
                      <a:pt x="9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25" y="146"/>
                      <a:pt x="131" y="140"/>
                      <a:pt x="131" y="132"/>
                    </a:cubicBezTo>
                    <a:cubicBezTo>
                      <a:pt x="131" y="125"/>
                      <a:pt x="125" y="119"/>
                      <a:pt x="117" y="119"/>
                    </a:cubicBezTo>
                    <a:lnTo>
                      <a:pt x="98" y="11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16" name="Freeform 54"/>
              <p:cNvSpPr>
                <a:spLocks noChangeAspect="1" noEditPoints="1"/>
              </p:cNvSpPr>
              <p:nvPr/>
            </p:nvSpPr>
            <p:spPr bwMode="auto">
              <a:xfrm>
                <a:off x="11942384" y="3127009"/>
                <a:ext cx="703630" cy="675892"/>
              </a:xfrm>
              <a:custGeom>
                <a:avLst/>
                <a:gdLst>
                  <a:gd name="T0" fmla="*/ 177 w 187"/>
                  <a:gd name="T1" fmla="*/ 20 h 179"/>
                  <a:gd name="T2" fmla="*/ 144 w 187"/>
                  <a:gd name="T3" fmla="*/ 179 h 179"/>
                  <a:gd name="T4" fmla="*/ 13 w 187"/>
                  <a:gd name="T5" fmla="*/ 20 h 179"/>
                  <a:gd name="T6" fmla="*/ 0 w 187"/>
                  <a:gd name="T7" fmla="*/ 10 h 179"/>
                  <a:gd name="T8" fmla="*/ 177 w 187"/>
                  <a:gd name="T9" fmla="*/ 0 h 179"/>
                  <a:gd name="T10" fmla="*/ 39 w 187"/>
                  <a:gd name="T11" fmla="*/ 20 h 179"/>
                  <a:gd name="T12" fmla="*/ 30 w 187"/>
                  <a:gd name="T13" fmla="*/ 30 h 179"/>
                  <a:gd name="T14" fmla="*/ 32 w 187"/>
                  <a:gd name="T15" fmla="*/ 42 h 179"/>
                  <a:gd name="T16" fmla="*/ 43 w 187"/>
                  <a:gd name="T17" fmla="*/ 67 h 179"/>
                  <a:gd name="T18" fmla="*/ 43 w 187"/>
                  <a:gd name="T19" fmla="*/ 32 h 179"/>
                  <a:gd name="T20" fmla="*/ 47 w 187"/>
                  <a:gd name="T21" fmla="*/ 114 h 179"/>
                  <a:gd name="T22" fmla="*/ 43 w 187"/>
                  <a:gd name="T23" fmla="*/ 82 h 179"/>
                  <a:gd name="T24" fmla="*/ 47 w 187"/>
                  <a:gd name="T25" fmla="*/ 114 h 179"/>
                  <a:gd name="T26" fmla="*/ 54 w 187"/>
                  <a:gd name="T27" fmla="*/ 20 h 179"/>
                  <a:gd name="T28" fmla="*/ 68 w 187"/>
                  <a:gd name="T29" fmla="*/ 42 h 179"/>
                  <a:gd name="T30" fmla="*/ 81 w 187"/>
                  <a:gd name="T31" fmla="*/ 20 h 179"/>
                  <a:gd name="T32" fmla="*/ 85 w 187"/>
                  <a:gd name="T33" fmla="*/ 75 h 179"/>
                  <a:gd name="T34" fmla="*/ 50 w 187"/>
                  <a:gd name="T35" fmla="*/ 75 h 179"/>
                  <a:gd name="T36" fmla="*/ 50 w 187"/>
                  <a:gd name="T37" fmla="*/ 125 h 179"/>
                  <a:gd name="T38" fmla="*/ 85 w 187"/>
                  <a:gd name="T39" fmla="*/ 125 h 179"/>
                  <a:gd name="T40" fmla="*/ 50 w 187"/>
                  <a:gd name="T41" fmla="*/ 125 h 179"/>
                  <a:gd name="T42" fmla="*/ 74 w 187"/>
                  <a:gd name="T43" fmla="*/ 163 h 179"/>
                  <a:gd name="T44" fmla="*/ 56 w 187"/>
                  <a:gd name="T45" fmla="*/ 163 h 179"/>
                  <a:gd name="T46" fmla="*/ 93 w 187"/>
                  <a:gd name="T47" fmla="*/ 32 h 179"/>
                  <a:gd name="T48" fmla="*/ 93 w 187"/>
                  <a:gd name="T49" fmla="*/ 67 h 179"/>
                  <a:gd name="T50" fmla="*/ 75 w 187"/>
                  <a:gd name="T51" fmla="*/ 100 h 179"/>
                  <a:gd name="T52" fmla="*/ 111 w 187"/>
                  <a:gd name="T53" fmla="*/ 100 h 179"/>
                  <a:gd name="T54" fmla="*/ 75 w 187"/>
                  <a:gd name="T55" fmla="*/ 100 h 179"/>
                  <a:gd name="T56" fmla="*/ 88 w 187"/>
                  <a:gd name="T57" fmla="*/ 163 h 179"/>
                  <a:gd name="T58" fmla="*/ 111 w 187"/>
                  <a:gd name="T59" fmla="*/ 150 h 179"/>
                  <a:gd name="T60" fmla="*/ 75 w 187"/>
                  <a:gd name="T61" fmla="*/ 150 h 179"/>
                  <a:gd name="T62" fmla="*/ 104 w 187"/>
                  <a:gd name="T63" fmla="*/ 20 h 179"/>
                  <a:gd name="T64" fmla="*/ 118 w 187"/>
                  <a:gd name="T65" fmla="*/ 42 h 179"/>
                  <a:gd name="T66" fmla="*/ 131 w 187"/>
                  <a:gd name="T67" fmla="*/ 20 h 179"/>
                  <a:gd name="T68" fmla="*/ 136 w 187"/>
                  <a:gd name="T69" fmla="*/ 75 h 179"/>
                  <a:gd name="T70" fmla="*/ 100 w 187"/>
                  <a:gd name="T71" fmla="*/ 75 h 179"/>
                  <a:gd name="T72" fmla="*/ 136 w 187"/>
                  <a:gd name="T73" fmla="*/ 125 h 179"/>
                  <a:gd name="T74" fmla="*/ 100 w 187"/>
                  <a:gd name="T75" fmla="*/ 125 h 179"/>
                  <a:gd name="T76" fmla="*/ 136 w 187"/>
                  <a:gd name="T77" fmla="*/ 125 h 179"/>
                  <a:gd name="T78" fmla="*/ 131 w 187"/>
                  <a:gd name="T79" fmla="*/ 163 h 179"/>
                  <a:gd name="T80" fmla="*/ 112 w 187"/>
                  <a:gd name="T81" fmla="*/ 163 h 179"/>
                  <a:gd name="T82" fmla="*/ 143 w 187"/>
                  <a:gd name="T83" fmla="*/ 32 h 179"/>
                  <a:gd name="T84" fmla="*/ 143 w 187"/>
                  <a:gd name="T85" fmla="*/ 67 h 179"/>
                  <a:gd name="T86" fmla="*/ 155 w 187"/>
                  <a:gd name="T87" fmla="*/ 44 h 179"/>
                  <a:gd name="T88" fmla="*/ 143 w 187"/>
                  <a:gd name="T89" fmla="*/ 82 h 179"/>
                  <a:gd name="T90" fmla="*/ 141 w 187"/>
                  <a:gd name="T91" fmla="*/ 116 h 179"/>
                  <a:gd name="T92" fmla="*/ 159 w 187"/>
                  <a:gd name="T93" fmla="*/ 20 h 179"/>
                  <a:gd name="T94" fmla="*/ 157 w 187"/>
                  <a:gd name="T95" fmla="*/ 3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7" h="179">
                    <a:moveTo>
                      <a:pt x="187" y="10"/>
                    </a:moveTo>
                    <a:cubicBezTo>
                      <a:pt x="187" y="16"/>
                      <a:pt x="182" y="20"/>
                      <a:pt x="177" y="20"/>
                    </a:cubicBezTo>
                    <a:cubicBezTo>
                      <a:pt x="175" y="20"/>
                      <a:pt x="175" y="20"/>
                      <a:pt x="175" y="20"/>
                    </a:cubicBezTo>
                    <a:cubicBezTo>
                      <a:pt x="144" y="179"/>
                      <a:pt x="144" y="179"/>
                      <a:pt x="144" y="179"/>
                    </a:cubicBezTo>
                    <a:cubicBezTo>
                      <a:pt x="43" y="179"/>
                      <a:pt x="43" y="179"/>
                      <a:pt x="43" y="17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4" y="20"/>
                      <a:pt x="0" y="16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82" y="0"/>
                      <a:pt x="187" y="4"/>
                      <a:pt x="187" y="10"/>
                    </a:cubicBezTo>
                    <a:close/>
                    <a:moveTo>
                      <a:pt x="39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30" y="30"/>
                      <a:pt x="30" y="30"/>
                      <a:pt x="30" y="30"/>
                    </a:cubicBezTo>
                    <a:lnTo>
                      <a:pt x="39" y="20"/>
                    </a:lnTo>
                    <a:close/>
                    <a:moveTo>
                      <a:pt x="32" y="42"/>
                    </a:moveTo>
                    <a:cubicBezTo>
                      <a:pt x="36" y="61"/>
                      <a:pt x="36" y="61"/>
                      <a:pt x="36" y="61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43" y="32"/>
                      <a:pt x="43" y="32"/>
                      <a:pt x="43" y="32"/>
                    </a:cubicBezTo>
                    <a:lnTo>
                      <a:pt x="32" y="42"/>
                    </a:lnTo>
                    <a:close/>
                    <a:moveTo>
                      <a:pt x="47" y="114"/>
                    </a:moveTo>
                    <a:cubicBezTo>
                      <a:pt x="60" y="100"/>
                      <a:pt x="60" y="100"/>
                      <a:pt x="60" y="100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1" y="84"/>
                      <a:pt x="41" y="84"/>
                      <a:pt x="41" y="84"/>
                    </a:cubicBezTo>
                    <a:lnTo>
                      <a:pt x="47" y="114"/>
                    </a:lnTo>
                    <a:close/>
                    <a:moveTo>
                      <a:pt x="81" y="20"/>
                    </a:moveTo>
                    <a:cubicBezTo>
                      <a:pt x="54" y="20"/>
                      <a:pt x="54" y="20"/>
                      <a:pt x="54" y="20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68" y="42"/>
                      <a:pt x="68" y="42"/>
                      <a:pt x="68" y="42"/>
                    </a:cubicBezTo>
                    <a:cubicBezTo>
                      <a:pt x="85" y="25"/>
                      <a:pt x="85" y="25"/>
                      <a:pt x="85" y="25"/>
                    </a:cubicBezTo>
                    <a:lnTo>
                      <a:pt x="81" y="20"/>
                    </a:lnTo>
                    <a:close/>
                    <a:moveTo>
                      <a:pt x="68" y="93"/>
                    </a:moveTo>
                    <a:cubicBezTo>
                      <a:pt x="85" y="75"/>
                      <a:pt x="85" y="75"/>
                      <a:pt x="85" y="75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50" y="75"/>
                      <a:pt x="50" y="75"/>
                      <a:pt x="50" y="75"/>
                    </a:cubicBezTo>
                    <a:lnTo>
                      <a:pt x="68" y="93"/>
                    </a:lnTo>
                    <a:close/>
                    <a:moveTo>
                      <a:pt x="50" y="125"/>
                    </a:moveTo>
                    <a:cubicBezTo>
                      <a:pt x="68" y="143"/>
                      <a:pt x="68" y="143"/>
                      <a:pt x="68" y="143"/>
                    </a:cubicBezTo>
                    <a:cubicBezTo>
                      <a:pt x="85" y="125"/>
                      <a:pt x="85" y="125"/>
                      <a:pt x="85" y="125"/>
                    </a:cubicBezTo>
                    <a:cubicBezTo>
                      <a:pt x="68" y="107"/>
                      <a:pt x="68" y="107"/>
                      <a:pt x="68" y="107"/>
                    </a:cubicBezTo>
                    <a:lnTo>
                      <a:pt x="50" y="125"/>
                    </a:lnTo>
                    <a:close/>
                    <a:moveTo>
                      <a:pt x="56" y="163"/>
                    </a:moveTo>
                    <a:cubicBezTo>
                      <a:pt x="74" y="163"/>
                      <a:pt x="74" y="163"/>
                      <a:pt x="74" y="163"/>
                    </a:cubicBezTo>
                    <a:cubicBezTo>
                      <a:pt x="52" y="142"/>
                      <a:pt x="52" y="142"/>
                      <a:pt x="52" y="142"/>
                    </a:cubicBezTo>
                    <a:lnTo>
                      <a:pt x="56" y="163"/>
                    </a:lnTo>
                    <a:close/>
                    <a:moveTo>
                      <a:pt x="111" y="50"/>
                    </a:moveTo>
                    <a:cubicBezTo>
                      <a:pt x="93" y="32"/>
                      <a:pt x="93" y="32"/>
                      <a:pt x="93" y="32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93" y="67"/>
                      <a:pt x="93" y="67"/>
                      <a:pt x="93" y="67"/>
                    </a:cubicBezTo>
                    <a:lnTo>
                      <a:pt x="111" y="50"/>
                    </a:lnTo>
                    <a:close/>
                    <a:moveTo>
                      <a:pt x="75" y="100"/>
                    </a:moveTo>
                    <a:cubicBezTo>
                      <a:pt x="93" y="118"/>
                      <a:pt x="93" y="118"/>
                      <a:pt x="93" y="118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93" y="82"/>
                      <a:pt x="93" y="82"/>
                      <a:pt x="93" y="82"/>
                    </a:cubicBezTo>
                    <a:lnTo>
                      <a:pt x="75" y="100"/>
                    </a:lnTo>
                    <a:close/>
                    <a:moveTo>
                      <a:pt x="75" y="150"/>
                    </a:moveTo>
                    <a:cubicBezTo>
                      <a:pt x="88" y="163"/>
                      <a:pt x="88" y="163"/>
                      <a:pt x="88" y="163"/>
                    </a:cubicBezTo>
                    <a:cubicBezTo>
                      <a:pt x="97" y="163"/>
                      <a:pt x="97" y="163"/>
                      <a:pt x="97" y="163"/>
                    </a:cubicBezTo>
                    <a:cubicBezTo>
                      <a:pt x="111" y="150"/>
                      <a:pt x="111" y="150"/>
                      <a:pt x="111" y="150"/>
                    </a:cubicBezTo>
                    <a:cubicBezTo>
                      <a:pt x="93" y="132"/>
                      <a:pt x="93" y="132"/>
                      <a:pt x="93" y="132"/>
                    </a:cubicBezTo>
                    <a:lnTo>
                      <a:pt x="75" y="150"/>
                    </a:lnTo>
                    <a:close/>
                    <a:moveTo>
                      <a:pt x="131" y="20"/>
                    </a:moveTo>
                    <a:cubicBezTo>
                      <a:pt x="104" y="20"/>
                      <a:pt x="104" y="20"/>
                      <a:pt x="104" y="20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18" y="42"/>
                      <a:pt x="118" y="42"/>
                      <a:pt x="118" y="42"/>
                    </a:cubicBezTo>
                    <a:cubicBezTo>
                      <a:pt x="136" y="25"/>
                      <a:pt x="136" y="25"/>
                      <a:pt x="136" y="25"/>
                    </a:cubicBezTo>
                    <a:lnTo>
                      <a:pt x="131" y="20"/>
                    </a:lnTo>
                    <a:close/>
                    <a:moveTo>
                      <a:pt x="118" y="93"/>
                    </a:moveTo>
                    <a:cubicBezTo>
                      <a:pt x="136" y="75"/>
                      <a:pt x="136" y="75"/>
                      <a:pt x="136" y="75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00" y="75"/>
                      <a:pt x="100" y="75"/>
                      <a:pt x="100" y="75"/>
                    </a:cubicBezTo>
                    <a:lnTo>
                      <a:pt x="118" y="93"/>
                    </a:lnTo>
                    <a:close/>
                    <a:moveTo>
                      <a:pt x="136" y="125"/>
                    </a:moveTo>
                    <a:cubicBezTo>
                      <a:pt x="118" y="107"/>
                      <a:pt x="118" y="107"/>
                      <a:pt x="118" y="107"/>
                    </a:cubicBezTo>
                    <a:cubicBezTo>
                      <a:pt x="100" y="125"/>
                      <a:pt x="100" y="125"/>
                      <a:pt x="100" y="125"/>
                    </a:cubicBezTo>
                    <a:cubicBezTo>
                      <a:pt x="118" y="143"/>
                      <a:pt x="118" y="143"/>
                      <a:pt x="118" y="143"/>
                    </a:cubicBezTo>
                    <a:lnTo>
                      <a:pt x="136" y="125"/>
                    </a:lnTo>
                    <a:close/>
                    <a:moveTo>
                      <a:pt x="112" y="163"/>
                    </a:moveTo>
                    <a:cubicBezTo>
                      <a:pt x="131" y="163"/>
                      <a:pt x="131" y="163"/>
                      <a:pt x="131" y="163"/>
                    </a:cubicBezTo>
                    <a:cubicBezTo>
                      <a:pt x="136" y="139"/>
                      <a:pt x="136" y="139"/>
                      <a:pt x="136" y="139"/>
                    </a:cubicBezTo>
                    <a:lnTo>
                      <a:pt x="112" y="163"/>
                    </a:lnTo>
                    <a:close/>
                    <a:moveTo>
                      <a:pt x="155" y="44"/>
                    </a:moveTo>
                    <a:cubicBezTo>
                      <a:pt x="143" y="32"/>
                      <a:pt x="143" y="32"/>
                      <a:pt x="143" y="32"/>
                    </a:cubicBezTo>
                    <a:cubicBezTo>
                      <a:pt x="125" y="50"/>
                      <a:pt x="125" y="50"/>
                      <a:pt x="125" y="50"/>
                    </a:cubicBezTo>
                    <a:cubicBezTo>
                      <a:pt x="143" y="67"/>
                      <a:pt x="143" y="67"/>
                      <a:pt x="143" y="67"/>
                    </a:cubicBezTo>
                    <a:cubicBezTo>
                      <a:pt x="152" y="59"/>
                      <a:pt x="152" y="59"/>
                      <a:pt x="152" y="59"/>
                    </a:cubicBezTo>
                    <a:lnTo>
                      <a:pt x="155" y="44"/>
                    </a:lnTo>
                    <a:close/>
                    <a:moveTo>
                      <a:pt x="147" y="86"/>
                    </a:moveTo>
                    <a:cubicBezTo>
                      <a:pt x="143" y="82"/>
                      <a:pt x="143" y="82"/>
                      <a:pt x="143" y="82"/>
                    </a:cubicBezTo>
                    <a:cubicBezTo>
                      <a:pt x="125" y="100"/>
                      <a:pt x="125" y="100"/>
                      <a:pt x="125" y="100"/>
                    </a:cubicBezTo>
                    <a:cubicBezTo>
                      <a:pt x="141" y="116"/>
                      <a:pt x="141" y="116"/>
                      <a:pt x="141" y="116"/>
                    </a:cubicBezTo>
                    <a:lnTo>
                      <a:pt x="147" y="86"/>
                    </a:lnTo>
                    <a:close/>
                    <a:moveTo>
                      <a:pt x="159" y="20"/>
                    </a:moveTo>
                    <a:cubicBezTo>
                      <a:pt x="146" y="20"/>
                      <a:pt x="146" y="20"/>
                      <a:pt x="146" y="20"/>
                    </a:cubicBezTo>
                    <a:cubicBezTo>
                      <a:pt x="157" y="31"/>
                      <a:pt x="157" y="31"/>
                      <a:pt x="157" y="31"/>
                    </a:cubicBezTo>
                    <a:lnTo>
                      <a:pt x="159" y="2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17" name="Freeform 55"/>
              <p:cNvSpPr>
                <a:spLocks noChangeAspect="1" noEditPoints="1"/>
              </p:cNvSpPr>
              <p:nvPr/>
            </p:nvSpPr>
            <p:spPr bwMode="auto">
              <a:xfrm>
                <a:off x="8982229" y="3106209"/>
                <a:ext cx="412471" cy="717484"/>
              </a:xfrm>
              <a:custGeom>
                <a:avLst/>
                <a:gdLst>
                  <a:gd name="T0" fmla="*/ 90 w 110"/>
                  <a:gd name="T1" fmla="*/ 0 h 190"/>
                  <a:gd name="T2" fmla="*/ 110 w 110"/>
                  <a:gd name="T3" fmla="*/ 19 h 190"/>
                  <a:gd name="T4" fmla="*/ 110 w 110"/>
                  <a:gd name="T5" fmla="*/ 173 h 190"/>
                  <a:gd name="T6" fmla="*/ 92 w 110"/>
                  <a:gd name="T7" fmla="*/ 190 h 190"/>
                  <a:gd name="T8" fmla="*/ 17 w 110"/>
                  <a:gd name="T9" fmla="*/ 190 h 190"/>
                  <a:gd name="T10" fmla="*/ 0 w 110"/>
                  <a:gd name="T11" fmla="*/ 173 h 190"/>
                  <a:gd name="T12" fmla="*/ 0 w 110"/>
                  <a:gd name="T13" fmla="*/ 19 h 190"/>
                  <a:gd name="T14" fmla="*/ 19 w 110"/>
                  <a:gd name="T15" fmla="*/ 0 h 190"/>
                  <a:gd name="T16" fmla="*/ 90 w 110"/>
                  <a:gd name="T17" fmla="*/ 0 h 190"/>
                  <a:gd name="T18" fmla="*/ 99 w 110"/>
                  <a:gd name="T19" fmla="*/ 38 h 190"/>
                  <a:gd name="T20" fmla="*/ 10 w 110"/>
                  <a:gd name="T21" fmla="*/ 38 h 190"/>
                  <a:gd name="T22" fmla="*/ 10 w 110"/>
                  <a:gd name="T23" fmla="*/ 152 h 190"/>
                  <a:gd name="T24" fmla="*/ 99 w 110"/>
                  <a:gd name="T25" fmla="*/ 152 h 190"/>
                  <a:gd name="T26" fmla="*/ 99 w 110"/>
                  <a:gd name="T27" fmla="*/ 38 h 190"/>
                  <a:gd name="T28" fmla="*/ 37 w 110"/>
                  <a:gd name="T29" fmla="*/ 16 h 190"/>
                  <a:gd name="T30" fmla="*/ 40 w 110"/>
                  <a:gd name="T31" fmla="*/ 20 h 190"/>
                  <a:gd name="T32" fmla="*/ 69 w 110"/>
                  <a:gd name="T33" fmla="*/ 20 h 190"/>
                  <a:gd name="T34" fmla="*/ 73 w 110"/>
                  <a:gd name="T35" fmla="*/ 16 h 190"/>
                  <a:gd name="T36" fmla="*/ 69 w 110"/>
                  <a:gd name="T37" fmla="*/ 12 h 190"/>
                  <a:gd name="T38" fmla="*/ 40 w 110"/>
                  <a:gd name="T39" fmla="*/ 12 h 190"/>
                  <a:gd name="T40" fmla="*/ 37 w 110"/>
                  <a:gd name="T41" fmla="*/ 16 h 190"/>
                  <a:gd name="T42" fmla="*/ 66 w 110"/>
                  <a:gd name="T43" fmla="*/ 172 h 190"/>
                  <a:gd name="T44" fmla="*/ 55 w 110"/>
                  <a:gd name="T45" fmla="*/ 161 h 190"/>
                  <a:gd name="T46" fmla="*/ 44 w 110"/>
                  <a:gd name="T47" fmla="*/ 172 h 190"/>
                  <a:gd name="T48" fmla="*/ 55 w 110"/>
                  <a:gd name="T49" fmla="*/ 183 h 190"/>
                  <a:gd name="T50" fmla="*/ 66 w 110"/>
                  <a:gd name="T51" fmla="*/ 17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90">
                    <a:moveTo>
                      <a:pt x="90" y="0"/>
                    </a:moveTo>
                    <a:cubicBezTo>
                      <a:pt x="102" y="0"/>
                      <a:pt x="110" y="8"/>
                      <a:pt x="110" y="19"/>
                    </a:cubicBezTo>
                    <a:cubicBezTo>
                      <a:pt x="110" y="173"/>
                      <a:pt x="110" y="173"/>
                      <a:pt x="110" y="173"/>
                    </a:cubicBezTo>
                    <a:cubicBezTo>
                      <a:pt x="110" y="182"/>
                      <a:pt x="102" y="190"/>
                      <a:pt x="92" y="190"/>
                    </a:cubicBezTo>
                    <a:cubicBezTo>
                      <a:pt x="17" y="190"/>
                      <a:pt x="17" y="190"/>
                      <a:pt x="17" y="190"/>
                    </a:cubicBezTo>
                    <a:cubicBezTo>
                      <a:pt x="8" y="190"/>
                      <a:pt x="0" y="182"/>
                      <a:pt x="0" y="17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8" y="0"/>
                      <a:pt x="19" y="0"/>
                    </a:cubicBezTo>
                    <a:lnTo>
                      <a:pt x="90" y="0"/>
                    </a:lnTo>
                    <a:close/>
                    <a:moveTo>
                      <a:pt x="99" y="38"/>
                    </a:move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152"/>
                      <a:pt x="10" y="152"/>
                      <a:pt x="10" y="152"/>
                    </a:cubicBezTo>
                    <a:cubicBezTo>
                      <a:pt x="99" y="152"/>
                      <a:pt x="99" y="152"/>
                      <a:pt x="99" y="152"/>
                    </a:cubicBezTo>
                    <a:lnTo>
                      <a:pt x="99" y="38"/>
                    </a:lnTo>
                    <a:close/>
                    <a:moveTo>
                      <a:pt x="37" y="16"/>
                    </a:moveTo>
                    <a:cubicBezTo>
                      <a:pt x="37" y="18"/>
                      <a:pt x="38" y="20"/>
                      <a:pt x="40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71" y="20"/>
                      <a:pt x="73" y="18"/>
                      <a:pt x="73" y="16"/>
                    </a:cubicBezTo>
                    <a:cubicBezTo>
                      <a:pt x="73" y="14"/>
                      <a:pt x="71" y="12"/>
                      <a:pt x="69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8" y="12"/>
                      <a:pt x="37" y="14"/>
                      <a:pt x="37" y="16"/>
                    </a:cubicBezTo>
                    <a:close/>
                    <a:moveTo>
                      <a:pt x="66" y="172"/>
                    </a:moveTo>
                    <a:cubicBezTo>
                      <a:pt x="66" y="165"/>
                      <a:pt x="61" y="161"/>
                      <a:pt x="55" y="161"/>
                    </a:cubicBezTo>
                    <a:cubicBezTo>
                      <a:pt x="48" y="161"/>
                      <a:pt x="44" y="165"/>
                      <a:pt x="44" y="172"/>
                    </a:cubicBezTo>
                    <a:cubicBezTo>
                      <a:pt x="44" y="178"/>
                      <a:pt x="48" y="183"/>
                      <a:pt x="55" y="183"/>
                    </a:cubicBezTo>
                    <a:cubicBezTo>
                      <a:pt x="61" y="183"/>
                      <a:pt x="66" y="178"/>
                      <a:pt x="66" y="17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18" name="Freeform 56"/>
              <p:cNvSpPr>
                <a:spLocks noChangeAspect="1" noEditPoints="1"/>
              </p:cNvSpPr>
              <p:nvPr/>
            </p:nvSpPr>
            <p:spPr bwMode="auto">
              <a:xfrm>
                <a:off x="6442355" y="1120867"/>
                <a:ext cx="734821" cy="575371"/>
              </a:xfrm>
              <a:custGeom>
                <a:avLst/>
                <a:gdLst>
                  <a:gd name="T0" fmla="*/ 177 w 195"/>
                  <a:gd name="T1" fmla="*/ 0 h 152"/>
                  <a:gd name="T2" fmla="*/ 195 w 195"/>
                  <a:gd name="T3" fmla="*/ 19 h 152"/>
                  <a:gd name="T4" fmla="*/ 195 w 195"/>
                  <a:gd name="T5" fmla="*/ 134 h 152"/>
                  <a:gd name="T6" fmla="*/ 177 w 195"/>
                  <a:gd name="T7" fmla="*/ 152 h 152"/>
                  <a:gd name="T8" fmla="*/ 18 w 195"/>
                  <a:gd name="T9" fmla="*/ 152 h 152"/>
                  <a:gd name="T10" fmla="*/ 0 w 195"/>
                  <a:gd name="T11" fmla="*/ 134 h 152"/>
                  <a:gd name="T12" fmla="*/ 0 w 195"/>
                  <a:gd name="T13" fmla="*/ 19 h 152"/>
                  <a:gd name="T14" fmla="*/ 18 w 195"/>
                  <a:gd name="T15" fmla="*/ 0 h 152"/>
                  <a:gd name="T16" fmla="*/ 177 w 195"/>
                  <a:gd name="T17" fmla="*/ 0 h 152"/>
                  <a:gd name="T18" fmla="*/ 60 w 195"/>
                  <a:gd name="T19" fmla="*/ 33 h 152"/>
                  <a:gd name="T20" fmla="*/ 60 w 195"/>
                  <a:gd name="T21" fmla="*/ 120 h 152"/>
                  <a:gd name="T22" fmla="*/ 147 w 195"/>
                  <a:gd name="T23" fmla="*/ 76 h 152"/>
                  <a:gd name="T24" fmla="*/ 60 w 195"/>
                  <a:gd name="T25" fmla="*/ 3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5" h="152">
                    <a:moveTo>
                      <a:pt x="177" y="0"/>
                    </a:moveTo>
                    <a:cubicBezTo>
                      <a:pt x="190" y="0"/>
                      <a:pt x="195" y="6"/>
                      <a:pt x="195" y="19"/>
                    </a:cubicBezTo>
                    <a:cubicBezTo>
                      <a:pt x="195" y="134"/>
                      <a:pt x="195" y="134"/>
                      <a:pt x="195" y="134"/>
                    </a:cubicBezTo>
                    <a:cubicBezTo>
                      <a:pt x="195" y="146"/>
                      <a:pt x="190" y="152"/>
                      <a:pt x="177" y="152"/>
                    </a:cubicBezTo>
                    <a:cubicBezTo>
                      <a:pt x="18" y="152"/>
                      <a:pt x="18" y="152"/>
                      <a:pt x="18" y="152"/>
                    </a:cubicBezTo>
                    <a:cubicBezTo>
                      <a:pt x="6" y="152"/>
                      <a:pt x="0" y="146"/>
                      <a:pt x="0" y="13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6"/>
                      <a:pt x="6" y="0"/>
                      <a:pt x="18" y="0"/>
                    </a:cubicBezTo>
                    <a:lnTo>
                      <a:pt x="177" y="0"/>
                    </a:lnTo>
                    <a:close/>
                    <a:moveTo>
                      <a:pt x="60" y="33"/>
                    </a:moveTo>
                    <a:cubicBezTo>
                      <a:pt x="60" y="120"/>
                      <a:pt x="60" y="120"/>
                      <a:pt x="60" y="120"/>
                    </a:cubicBezTo>
                    <a:cubicBezTo>
                      <a:pt x="147" y="76"/>
                      <a:pt x="147" y="76"/>
                      <a:pt x="147" y="76"/>
                    </a:cubicBezTo>
                    <a:lnTo>
                      <a:pt x="60" y="3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19" name="Freeform 57"/>
              <p:cNvSpPr>
                <a:spLocks noChangeAspect="1" noEditPoints="1"/>
              </p:cNvSpPr>
              <p:nvPr/>
            </p:nvSpPr>
            <p:spPr bwMode="auto">
              <a:xfrm>
                <a:off x="6414625" y="2160333"/>
                <a:ext cx="790281" cy="603100"/>
              </a:xfrm>
              <a:custGeom>
                <a:avLst/>
                <a:gdLst>
                  <a:gd name="T0" fmla="*/ 210 w 210"/>
                  <a:gd name="T1" fmla="*/ 14 h 160"/>
                  <a:gd name="T2" fmla="*/ 210 w 210"/>
                  <a:gd name="T3" fmla="*/ 160 h 160"/>
                  <a:gd name="T4" fmla="*/ 0 w 210"/>
                  <a:gd name="T5" fmla="*/ 160 h 160"/>
                  <a:gd name="T6" fmla="*/ 0 w 210"/>
                  <a:gd name="T7" fmla="*/ 14 h 160"/>
                  <a:gd name="T8" fmla="*/ 33 w 210"/>
                  <a:gd name="T9" fmla="*/ 14 h 160"/>
                  <a:gd name="T10" fmla="*/ 33 w 210"/>
                  <a:gd name="T11" fmla="*/ 0 h 160"/>
                  <a:gd name="T12" fmla="*/ 54 w 210"/>
                  <a:gd name="T13" fmla="*/ 0 h 160"/>
                  <a:gd name="T14" fmla="*/ 54 w 210"/>
                  <a:gd name="T15" fmla="*/ 14 h 160"/>
                  <a:gd name="T16" fmla="*/ 210 w 210"/>
                  <a:gd name="T17" fmla="*/ 14 h 160"/>
                  <a:gd name="T18" fmla="*/ 199 w 210"/>
                  <a:gd name="T19" fmla="*/ 25 h 160"/>
                  <a:gd name="T20" fmla="*/ 11 w 210"/>
                  <a:gd name="T21" fmla="*/ 25 h 160"/>
                  <a:gd name="T22" fmla="*/ 11 w 210"/>
                  <a:gd name="T23" fmla="*/ 69 h 160"/>
                  <a:gd name="T24" fmla="*/ 68 w 210"/>
                  <a:gd name="T25" fmla="*/ 69 h 160"/>
                  <a:gd name="T26" fmla="*/ 105 w 210"/>
                  <a:gd name="T27" fmla="*/ 51 h 160"/>
                  <a:gd name="T28" fmla="*/ 142 w 210"/>
                  <a:gd name="T29" fmla="*/ 69 h 160"/>
                  <a:gd name="T30" fmla="*/ 199 w 210"/>
                  <a:gd name="T31" fmla="*/ 69 h 160"/>
                  <a:gd name="T32" fmla="*/ 199 w 210"/>
                  <a:gd name="T33" fmla="*/ 25 h 160"/>
                  <a:gd name="T34" fmla="*/ 105 w 210"/>
                  <a:gd name="T35" fmla="*/ 59 h 160"/>
                  <a:gd name="T36" fmla="*/ 66 w 210"/>
                  <a:gd name="T37" fmla="*/ 98 h 160"/>
                  <a:gd name="T38" fmla="*/ 105 w 210"/>
                  <a:gd name="T39" fmla="*/ 137 h 160"/>
                  <a:gd name="T40" fmla="*/ 144 w 210"/>
                  <a:gd name="T41" fmla="*/ 98 h 160"/>
                  <a:gd name="T42" fmla="*/ 105 w 210"/>
                  <a:gd name="T43" fmla="*/ 59 h 160"/>
                  <a:gd name="T44" fmla="*/ 105 w 210"/>
                  <a:gd name="T45" fmla="*/ 75 h 160"/>
                  <a:gd name="T46" fmla="*/ 82 w 210"/>
                  <a:gd name="T47" fmla="*/ 98 h 160"/>
                  <a:gd name="T48" fmla="*/ 105 w 210"/>
                  <a:gd name="T49" fmla="*/ 120 h 160"/>
                  <a:gd name="T50" fmla="*/ 128 w 210"/>
                  <a:gd name="T51" fmla="*/ 98 h 160"/>
                  <a:gd name="T52" fmla="*/ 105 w 210"/>
                  <a:gd name="T53" fmla="*/ 7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0" h="160">
                    <a:moveTo>
                      <a:pt x="210" y="14"/>
                    </a:moveTo>
                    <a:cubicBezTo>
                      <a:pt x="210" y="160"/>
                      <a:pt x="210" y="160"/>
                      <a:pt x="210" y="160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14"/>
                      <a:pt x="54" y="14"/>
                      <a:pt x="54" y="14"/>
                    </a:cubicBezTo>
                    <a:lnTo>
                      <a:pt x="210" y="14"/>
                    </a:lnTo>
                    <a:close/>
                    <a:moveTo>
                      <a:pt x="199" y="25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68" y="69"/>
                      <a:pt x="68" y="69"/>
                      <a:pt x="68" y="69"/>
                    </a:cubicBezTo>
                    <a:cubicBezTo>
                      <a:pt x="77" y="58"/>
                      <a:pt x="90" y="51"/>
                      <a:pt x="105" y="51"/>
                    </a:cubicBezTo>
                    <a:cubicBezTo>
                      <a:pt x="120" y="51"/>
                      <a:pt x="133" y="58"/>
                      <a:pt x="142" y="69"/>
                    </a:cubicBezTo>
                    <a:cubicBezTo>
                      <a:pt x="199" y="69"/>
                      <a:pt x="199" y="69"/>
                      <a:pt x="199" y="69"/>
                    </a:cubicBezTo>
                    <a:lnTo>
                      <a:pt x="199" y="25"/>
                    </a:lnTo>
                    <a:close/>
                    <a:moveTo>
                      <a:pt x="105" y="59"/>
                    </a:moveTo>
                    <a:cubicBezTo>
                      <a:pt x="84" y="59"/>
                      <a:pt x="66" y="76"/>
                      <a:pt x="66" y="98"/>
                    </a:cubicBezTo>
                    <a:cubicBezTo>
                      <a:pt x="66" y="119"/>
                      <a:pt x="84" y="137"/>
                      <a:pt x="105" y="137"/>
                    </a:cubicBezTo>
                    <a:cubicBezTo>
                      <a:pt x="126" y="137"/>
                      <a:pt x="144" y="119"/>
                      <a:pt x="144" y="98"/>
                    </a:cubicBezTo>
                    <a:cubicBezTo>
                      <a:pt x="144" y="76"/>
                      <a:pt x="126" y="59"/>
                      <a:pt x="105" y="59"/>
                    </a:cubicBezTo>
                    <a:close/>
                    <a:moveTo>
                      <a:pt x="105" y="75"/>
                    </a:moveTo>
                    <a:cubicBezTo>
                      <a:pt x="93" y="75"/>
                      <a:pt x="82" y="85"/>
                      <a:pt x="82" y="98"/>
                    </a:cubicBezTo>
                    <a:cubicBezTo>
                      <a:pt x="82" y="110"/>
                      <a:pt x="93" y="120"/>
                      <a:pt x="105" y="120"/>
                    </a:cubicBezTo>
                    <a:cubicBezTo>
                      <a:pt x="117" y="120"/>
                      <a:pt x="128" y="110"/>
                      <a:pt x="128" y="98"/>
                    </a:cubicBezTo>
                    <a:cubicBezTo>
                      <a:pt x="128" y="85"/>
                      <a:pt x="117" y="75"/>
                      <a:pt x="105" y="7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20" name="Freeform 58"/>
              <p:cNvSpPr>
                <a:spLocks noChangeAspect="1" noEditPoints="1"/>
              </p:cNvSpPr>
              <p:nvPr/>
            </p:nvSpPr>
            <p:spPr bwMode="auto">
              <a:xfrm>
                <a:off x="5192561" y="7303915"/>
                <a:ext cx="689765" cy="793739"/>
              </a:xfrm>
              <a:custGeom>
                <a:avLst/>
                <a:gdLst>
                  <a:gd name="T0" fmla="*/ 83 w 183"/>
                  <a:gd name="T1" fmla="*/ 177 h 211"/>
                  <a:gd name="T2" fmla="*/ 49 w 183"/>
                  <a:gd name="T3" fmla="*/ 190 h 211"/>
                  <a:gd name="T4" fmla="*/ 45 w 183"/>
                  <a:gd name="T5" fmla="*/ 184 h 211"/>
                  <a:gd name="T6" fmla="*/ 83 w 183"/>
                  <a:gd name="T7" fmla="*/ 161 h 211"/>
                  <a:gd name="T8" fmla="*/ 83 w 183"/>
                  <a:gd name="T9" fmla="*/ 147 h 211"/>
                  <a:gd name="T10" fmla="*/ 10 w 183"/>
                  <a:gd name="T11" fmla="*/ 147 h 211"/>
                  <a:gd name="T12" fmla="*/ 0 w 183"/>
                  <a:gd name="T13" fmla="*/ 137 h 211"/>
                  <a:gd name="T14" fmla="*/ 9 w 183"/>
                  <a:gd name="T15" fmla="*/ 127 h 211"/>
                  <a:gd name="T16" fmla="*/ 9 w 183"/>
                  <a:gd name="T17" fmla="*/ 31 h 211"/>
                  <a:gd name="T18" fmla="*/ 0 w 183"/>
                  <a:gd name="T19" fmla="*/ 21 h 211"/>
                  <a:gd name="T20" fmla="*/ 10 w 183"/>
                  <a:gd name="T21" fmla="*/ 11 h 211"/>
                  <a:gd name="T22" fmla="*/ 85 w 183"/>
                  <a:gd name="T23" fmla="*/ 11 h 211"/>
                  <a:gd name="T24" fmla="*/ 90 w 183"/>
                  <a:gd name="T25" fmla="*/ 0 h 211"/>
                  <a:gd name="T26" fmla="*/ 92 w 183"/>
                  <a:gd name="T27" fmla="*/ 0 h 211"/>
                  <a:gd name="T28" fmla="*/ 97 w 183"/>
                  <a:gd name="T29" fmla="*/ 11 h 211"/>
                  <a:gd name="T30" fmla="*/ 173 w 183"/>
                  <a:gd name="T31" fmla="*/ 11 h 211"/>
                  <a:gd name="T32" fmla="*/ 183 w 183"/>
                  <a:gd name="T33" fmla="*/ 21 h 211"/>
                  <a:gd name="T34" fmla="*/ 173 w 183"/>
                  <a:gd name="T35" fmla="*/ 32 h 211"/>
                  <a:gd name="T36" fmla="*/ 173 w 183"/>
                  <a:gd name="T37" fmla="*/ 127 h 211"/>
                  <a:gd name="T38" fmla="*/ 183 w 183"/>
                  <a:gd name="T39" fmla="*/ 137 h 211"/>
                  <a:gd name="T40" fmla="*/ 173 w 183"/>
                  <a:gd name="T41" fmla="*/ 147 h 211"/>
                  <a:gd name="T42" fmla="*/ 98 w 183"/>
                  <a:gd name="T43" fmla="*/ 147 h 211"/>
                  <a:gd name="T44" fmla="*/ 98 w 183"/>
                  <a:gd name="T45" fmla="*/ 161 h 211"/>
                  <a:gd name="T46" fmla="*/ 136 w 183"/>
                  <a:gd name="T47" fmla="*/ 184 h 211"/>
                  <a:gd name="T48" fmla="*/ 132 w 183"/>
                  <a:gd name="T49" fmla="*/ 190 h 211"/>
                  <a:gd name="T50" fmla="*/ 98 w 183"/>
                  <a:gd name="T51" fmla="*/ 177 h 211"/>
                  <a:gd name="T52" fmla="*/ 98 w 183"/>
                  <a:gd name="T53" fmla="*/ 203 h 211"/>
                  <a:gd name="T54" fmla="*/ 90 w 183"/>
                  <a:gd name="T55" fmla="*/ 211 h 211"/>
                  <a:gd name="T56" fmla="*/ 83 w 183"/>
                  <a:gd name="T57" fmla="*/ 203 h 211"/>
                  <a:gd name="T58" fmla="*/ 83 w 183"/>
                  <a:gd name="T59" fmla="*/ 177 h 211"/>
                  <a:gd name="T60" fmla="*/ 160 w 183"/>
                  <a:gd name="T61" fmla="*/ 33 h 211"/>
                  <a:gd name="T62" fmla="*/ 23 w 183"/>
                  <a:gd name="T63" fmla="*/ 33 h 211"/>
                  <a:gd name="T64" fmla="*/ 23 w 183"/>
                  <a:gd name="T65" fmla="*/ 126 h 211"/>
                  <a:gd name="T66" fmla="*/ 160 w 183"/>
                  <a:gd name="T67" fmla="*/ 126 h 211"/>
                  <a:gd name="T68" fmla="*/ 160 w 183"/>
                  <a:gd name="T69" fmla="*/ 3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3" h="211">
                    <a:moveTo>
                      <a:pt x="83" y="177"/>
                    </a:moveTo>
                    <a:cubicBezTo>
                      <a:pt x="49" y="190"/>
                      <a:pt x="49" y="190"/>
                      <a:pt x="49" y="190"/>
                    </a:cubicBezTo>
                    <a:cubicBezTo>
                      <a:pt x="45" y="184"/>
                      <a:pt x="45" y="184"/>
                      <a:pt x="45" y="184"/>
                    </a:cubicBezTo>
                    <a:cubicBezTo>
                      <a:pt x="83" y="161"/>
                      <a:pt x="83" y="161"/>
                      <a:pt x="83" y="161"/>
                    </a:cubicBezTo>
                    <a:cubicBezTo>
                      <a:pt x="83" y="147"/>
                      <a:pt x="83" y="147"/>
                      <a:pt x="83" y="147"/>
                    </a:cubicBezTo>
                    <a:cubicBezTo>
                      <a:pt x="10" y="147"/>
                      <a:pt x="10" y="147"/>
                      <a:pt x="10" y="147"/>
                    </a:cubicBezTo>
                    <a:cubicBezTo>
                      <a:pt x="5" y="147"/>
                      <a:pt x="0" y="143"/>
                      <a:pt x="0" y="137"/>
                    </a:cubicBezTo>
                    <a:cubicBezTo>
                      <a:pt x="0" y="132"/>
                      <a:pt x="4" y="127"/>
                      <a:pt x="9" y="127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1"/>
                      <a:pt x="0" y="27"/>
                      <a:pt x="0" y="21"/>
                    </a:cubicBezTo>
                    <a:cubicBezTo>
                      <a:pt x="0" y="16"/>
                      <a:pt x="5" y="11"/>
                      <a:pt x="10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7" y="11"/>
                      <a:pt x="97" y="11"/>
                      <a:pt x="97" y="11"/>
                    </a:cubicBezTo>
                    <a:cubicBezTo>
                      <a:pt x="173" y="11"/>
                      <a:pt x="173" y="11"/>
                      <a:pt x="173" y="11"/>
                    </a:cubicBezTo>
                    <a:cubicBezTo>
                      <a:pt x="179" y="11"/>
                      <a:pt x="183" y="16"/>
                      <a:pt x="183" y="21"/>
                    </a:cubicBezTo>
                    <a:cubicBezTo>
                      <a:pt x="183" y="27"/>
                      <a:pt x="179" y="32"/>
                      <a:pt x="173" y="32"/>
                    </a:cubicBezTo>
                    <a:cubicBezTo>
                      <a:pt x="173" y="127"/>
                      <a:pt x="173" y="127"/>
                      <a:pt x="173" y="127"/>
                    </a:cubicBezTo>
                    <a:cubicBezTo>
                      <a:pt x="179" y="127"/>
                      <a:pt x="183" y="131"/>
                      <a:pt x="183" y="137"/>
                    </a:cubicBezTo>
                    <a:cubicBezTo>
                      <a:pt x="183" y="143"/>
                      <a:pt x="179" y="147"/>
                      <a:pt x="173" y="147"/>
                    </a:cubicBezTo>
                    <a:cubicBezTo>
                      <a:pt x="98" y="147"/>
                      <a:pt x="98" y="147"/>
                      <a:pt x="98" y="147"/>
                    </a:cubicBezTo>
                    <a:cubicBezTo>
                      <a:pt x="98" y="161"/>
                      <a:pt x="98" y="161"/>
                      <a:pt x="98" y="161"/>
                    </a:cubicBezTo>
                    <a:cubicBezTo>
                      <a:pt x="136" y="184"/>
                      <a:pt x="136" y="184"/>
                      <a:pt x="136" y="184"/>
                    </a:cubicBezTo>
                    <a:cubicBezTo>
                      <a:pt x="132" y="190"/>
                      <a:pt x="132" y="190"/>
                      <a:pt x="132" y="190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8" y="203"/>
                      <a:pt x="98" y="203"/>
                      <a:pt x="98" y="203"/>
                    </a:cubicBezTo>
                    <a:cubicBezTo>
                      <a:pt x="98" y="207"/>
                      <a:pt x="94" y="211"/>
                      <a:pt x="90" y="211"/>
                    </a:cubicBezTo>
                    <a:cubicBezTo>
                      <a:pt x="86" y="211"/>
                      <a:pt x="83" y="207"/>
                      <a:pt x="83" y="203"/>
                    </a:cubicBezTo>
                    <a:lnTo>
                      <a:pt x="83" y="177"/>
                    </a:lnTo>
                    <a:close/>
                    <a:moveTo>
                      <a:pt x="160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126"/>
                      <a:pt x="23" y="126"/>
                      <a:pt x="23" y="126"/>
                    </a:cubicBezTo>
                    <a:cubicBezTo>
                      <a:pt x="160" y="126"/>
                      <a:pt x="160" y="126"/>
                      <a:pt x="160" y="126"/>
                    </a:cubicBezTo>
                    <a:lnTo>
                      <a:pt x="160" y="3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21" name="Freeform 59"/>
              <p:cNvSpPr>
                <a:spLocks noChangeAspect="1" noEditPoints="1"/>
              </p:cNvSpPr>
              <p:nvPr/>
            </p:nvSpPr>
            <p:spPr bwMode="auto">
              <a:xfrm>
                <a:off x="6537673" y="7371506"/>
                <a:ext cx="544188" cy="658564"/>
              </a:xfrm>
              <a:custGeom>
                <a:avLst/>
                <a:gdLst>
                  <a:gd name="T0" fmla="*/ 106 w 157"/>
                  <a:gd name="T1" fmla="*/ 0 h 190"/>
                  <a:gd name="T2" fmla="*/ 157 w 157"/>
                  <a:gd name="T3" fmla="*/ 52 h 190"/>
                  <a:gd name="T4" fmla="*/ 157 w 157"/>
                  <a:gd name="T5" fmla="*/ 190 h 190"/>
                  <a:gd name="T6" fmla="*/ 0 w 157"/>
                  <a:gd name="T7" fmla="*/ 190 h 190"/>
                  <a:gd name="T8" fmla="*/ 0 w 157"/>
                  <a:gd name="T9" fmla="*/ 0 h 190"/>
                  <a:gd name="T10" fmla="*/ 106 w 157"/>
                  <a:gd name="T11" fmla="*/ 0 h 190"/>
                  <a:gd name="T12" fmla="*/ 23 w 157"/>
                  <a:gd name="T13" fmla="*/ 167 h 190"/>
                  <a:gd name="T14" fmla="*/ 134 w 157"/>
                  <a:gd name="T15" fmla="*/ 167 h 190"/>
                  <a:gd name="T16" fmla="*/ 134 w 157"/>
                  <a:gd name="T17" fmla="*/ 59 h 190"/>
                  <a:gd name="T18" fmla="*/ 94 w 157"/>
                  <a:gd name="T19" fmla="*/ 59 h 190"/>
                  <a:gd name="T20" fmla="*/ 94 w 157"/>
                  <a:gd name="T21" fmla="*/ 21 h 190"/>
                  <a:gd name="T22" fmla="*/ 23 w 157"/>
                  <a:gd name="T23" fmla="*/ 21 h 190"/>
                  <a:gd name="T24" fmla="*/ 23 w 157"/>
                  <a:gd name="T25" fmla="*/ 167 h 190"/>
                  <a:gd name="T26" fmla="*/ 92 w 157"/>
                  <a:gd name="T27" fmla="*/ 104 h 190"/>
                  <a:gd name="T28" fmla="*/ 92 w 157"/>
                  <a:gd name="T29" fmla="*/ 77 h 190"/>
                  <a:gd name="T30" fmla="*/ 64 w 157"/>
                  <a:gd name="T31" fmla="*/ 77 h 190"/>
                  <a:gd name="T32" fmla="*/ 65 w 157"/>
                  <a:gd name="T33" fmla="*/ 103 h 190"/>
                  <a:gd name="T34" fmla="*/ 36 w 157"/>
                  <a:gd name="T35" fmla="*/ 103 h 190"/>
                  <a:gd name="T36" fmla="*/ 79 w 157"/>
                  <a:gd name="T37" fmla="*/ 153 h 190"/>
                  <a:gd name="T38" fmla="*/ 121 w 157"/>
                  <a:gd name="T39" fmla="*/ 104 h 190"/>
                  <a:gd name="T40" fmla="*/ 92 w 157"/>
                  <a:gd name="T41" fmla="*/ 104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7" h="190">
                    <a:moveTo>
                      <a:pt x="106" y="0"/>
                    </a:moveTo>
                    <a:lnTo>
                      <a:pt x="157" y="52"/>
                    </a:lnTo>
                    <a:lnTo>
                      <a:pt x="157" y="190"/>
                    </a:lnTo>
                    <a:lnTo>
                      <a:pt x="0" y="190"/>
                    </a:lnTo>
                    <a:lnTo>
                      <a:pt x="0" y="0"/>
                    </a:lnTo>
                    <a:lnTo>
                      <a:pt x="106" y="0"/>
                    </a:lnTo>
                    <a:close/>
                    <a:moveTo>
                      <a:pt x="23" y="167"/>
                    </a:moveTo>
                    <a:lnTo>
                      <a:pt x="134" y="167"/>
                    </a:lnTo>
                    <a:lnTo>
                      <a:pt x="134" y="59"/>
                    </a:lnTo>
                    <a:lnTo>
                      <a:pt x="94" y="59"/>
                    </a:lnTo>
                    <a:lnTo>
                      <a:pt x="94" y="21"/>
                    </a:lnTo>
                    <a:lnTo>
                      <a:pt x="23" y="21"/>
                    </a:lnTo>
                    <a:lnTo>
                      <a:pt x="23" y="167"/>
                    </a:lnTo>
                    <a:close/>
                    <a:moveTo>
                      <a:pt x="92" y="104"/>
                    </a:moveTo>
                    <a:lnTo>
                      <a:pt x="92" y="77"/>
                    </a:lnTo>
                    <a:lnTo>
                      <a:pt x="64" y="77"/>
                    </a:lnTo>
                    <a:lnTo>
                      <a:pt x="65" y="103"/>
                    </a:lnTo>
                    <a:lnTo>
                      <a:pt x="36" y="103"/>
                    </a:lnTo>
                    <a:lnTo>
                      <a:pt x="79" y="153"/>
                    </a:lnTo>
                    <a:lnTo>
                      <a:pt x="121" y="104"/>
                    </a:lnTo>
                    <a:lnTo>
                      <a:pt x="92" y="10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22" name="Freeform 60"/>
              <p:cNvSpPr>
                <a:spLocks noChangeAspect="1"/>
              </p:cNvSpPr>
              <p:nvPr/>
            </p:nvSpPr>
            <p:spPr bwMode="auto">
              <a:xfrm>
                <a:off x="6645124" y="6276587"/>
                <a:ext cx="329287" cy="672423"/>
              </a:xfrm>
              <a:custGeom>
                <a:avLst/>
                <a:gdLst>
                  <a:gd name="T0" fmla="*/ 71 w 87"/>
                  <a:gd name="T1" fmla="*/ 34 h 178"/>
                  <a:gd name="T2" fmla="*/ 57 w 87"/>
                  <a:gd name="T3" fmla="*/ 49 h 178"/>
                  <a:gd name="T4" fmla="*/ 57 w 87"/>
                  <a:gd name="T5" fmla="*/ 61 h 178"/>
                  <a:gd name="T6" fmla="*/ 87 w 87"/>
                  <a:gd name="T7" fmla="*/ 61 h 178"/>
                  <a:gd name="T8" fmla="*/ 84 w 87"/>
                  <a:gd name="T9" fmla="*/ 98 h 178"/>
                  <a:gd name="T10" fmla="*/ 57 w 87"/>
                  <a:gd name="T11" fmla="*/ 98 h 178"/>
                  <a:gd name="T12" fmla="*/ 57 w 87"/>
                  <a:gd name="T13" fmla="*/ 178 h 178"/>
                  <a:gd name="T14" fmla="*/ 21 w 87"/>
                  <a:gd name="T15" fmla="*/ 178 h 178"/>
                  <a:gd name="T16" fmla="*/ 21 w 87"/>
                  <a:gd name="T17" fmla="*/ 98 h 178"/>
                  <a:gd name="T18" fmla="*/ 0 w 87"/>
                  <a:gd name="T19" fmla="*/ 98 h 178"/>
                  <a:gd name="T20" fmla="*/ 0 w 87"/>
                  <a:gd name="T21" fmla="*/ 61 h 178"/>
                  <a:gd name="T22" fmla="*/ 21 w 87"/>
                  <a:gd name="T23" fmla="*/ 61 h 178"/>
                  <a:gd name="T24" fmla="*/ 21 w 87"/>
                  <a:gd name="T25" fmla="*/ 34 h 178"/>
                  <a:gd name="T26" fmla="*/ 57 w 87"/>
                  <a:gd name="T27" fmla="*/ 0 h 178"/>
                  <a:gd name="T28" fmla="*/ 87 w 87"/>
                  <a:gd name="T29" fmla="*/ 0 h 178"/>
                  <a:gd name="T30" fmla="*/ 87 w 87"/>
                  <a:gd name="T31" fmla="*/ 34 h 178"/>
                  <a:gd name="T32" fmla="*/ 71 w 87"/>
                  <a:gd name="T33" fmla="*/ 3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7" h="178">
                    <a:moveTo>
                      <a:pt x="71" y="34"/>
                    </a:moveTo>
                    <a:cubicBezTo>
                      <a:pt x="59" y="34"/>
                      <a:pt x="57" y="42"/>
                      <a:pt x="57" y="49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87" y="61"/>
                      <a:pt x="87" y="61"/>
                      <a:pt x="87" y="61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57" y="98"/>
                      <a:pt x="57" y="98"/>
                      <a:pt x="57" y="98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21" y="178"/>
                      <a:pt x="21" y="178"/>
                      <a:pt x="21" y="178"/>
                    </a:cubicBezTo>
                    <a:cubicBezTo>
                      <a:pt x="21" y="98"/>
                      <a:pt x="21" y="98"/>
                      <a:pt x="21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12"/>
                      <a:pt x="33" y="0"/>
                      <a:pt x="5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34"/>
                      <a:pt x="87" y="34"/>
                      <a:pt x="87" y="34"/>
                    </a:cubicBezTo>
                    <a:lnTo>
                      <a:pt x="71" y="3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23" name="Freeform 61"/>
              <p:cNvSpPr>
                <a:spLocks noChangeAspect="1"/>
              </p:cNvSpPr>
              <p:nvPr/>
            </p:nvSpPr>
            <p:spPr bwMode="auto">
              <a:xfrm>
                <a:off x="7722541" y="7371506"/>
                <a:ext cx="658569" cy="658564"/>
              </a:xfrm>
              <a:custGeom>
                <a:avLst/>
                <a:gdLst>
                  <a:gd name="T0" fmla="*/ 157 w 175"/>
                  <a:gd name="T1" fmla="*/ 0 h 175"/>
                  <a:gd name="T2" fmla="*/ 175 w 175"/>
                  <a:gd name="T3" fmla="*/ 18 h 175"/>
                  <a:gd name="T4" fmla="*/ 175 w 175"/>
                  <a:gd name="T5" fmla="*/ 157 h 175"/>
                  <a:gd name="T6" fmla="*/ 157 w 175"/>
                  <a:gd name="T7" fmla="*/ 175 h 175"/>
                  <a:gd name="T8" fmla="*/ 109 w 175"/>
                  <a:gd name="T9" fmla="*/ 175 h 175"/>
                  <a:gd name="T10" fmla="*/ 109 w 175"/>
                  <a:gd name="T11" fmla="*/ 118 h 175"/>
                  <a:gd name="T12" fmla="*/ 132 w 175"/>
                  <a:gd name="T13" fmla="*/ 118 h 175"/>
                  <a:gd name="T14" fmla="*/ 132 w 175"/>
                  <a:gd name="T15" fmla="*/ 90 h 175"/>
                  <a:gd name="T16" fmla="*/ 109 w 175"/>
                  <a:gd name="T17" fmla="*/ 90 h 175"/>
                  <a:gd name="T18" fmla="*/ 109 w 175"/>
                  <a:gd name="T19" fmla="*/ 72 h 175"/>
                  <a:gd name="T20" fmla="*/ 120 w 175"/>
                  <a:gd name="T21" fmla="*/ 61 h 175"/>
                  <a:gd name="T22" fmla="*/ 132 w 175"/>
                  <a:gd name="T23" fmla="*/ 61 h 175"/>
                  <a:gd name="T24" fmla="*/ 132 w 175"/>
                  <a:gd name="T25" fmla="*/ 36 h 175"/>
                  <a:gd name="T26" fmla="*/ 106 w 175"/>
                  <a:gd name="T27" fmla="*/ 36 h 175"/>
                  <a:gd name="T28" fmla="*/ 78 w 175"/>
                  <a:gd name="T29" fmla="*/ 61 h 175"/>
                  <a:gd name="T30" fmla="*/ 78 w 175"/>
                  <a:gd name="T31" fmla="*/ 90 h 175"/>
                  <a:gd name="T32" fmla="*/ 60 w 175"/>
                  <a:gd name="T33" fmla="*/ 90 h 175"/>
                  <a:gd name="T34" fmla="*/ 60 w 175"/>
                  <a:gd name="T35" fmla="*/ 118 h 175"/>
                  <a:gd name="T36" fmla="*/ 78 w 175"/>
                  <a:gd name="T37" fmla="*/ 118 h 175"/>
                  <a:gd name="T38" fmla="*/ 78 w 175"/>
                  <a:gd name="T39" fmla="*/ 175 h 175"/>
                  <a:gd name="T40" fmla="*/ 18 w 175"/>
                  <a:gd name="T41" fmla="*/ 175 h 175"/>
                  <a:gd name="T42" fmla="*/ 0 w 175"/>
                  <a:gd name="T43" fmla="*/ 157 h 175"/>
                  <a:gd name="T44" fmla="*/ 0 w 175"/>
                  <a:gd name="T45" fmla="*/ 18 h 175"/>
                  <a:gd name="T46" fmla="*/ 18 w 175"/>
                  <a:gd name="T47" fmla="*/ 0 h 175"/>
                  <a:gd name="T48" fmla="*/ 157 w 175"/>
                  <a:gd name="T4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175">
                    <a:moveTo>
                      <a:pt x="157" y="0"/>
                    </a:moveTo>
                    <a:cubicBezTo>
                      <a:pt x="170" y="0"/>
                      <a:pt x="175" y="5"/>
                      <a:pt x="175" y="18"/>
                    </a:cubicBezTo>
                    <a:cubicBezTo>
                      <a:pt x="175" y="157"/>
                      <a:pt x="175" y="157"/>
                      <a:pt x="175" y="157"/>
                    </a:cubicBezTo>
                    <a:cubicBezTo>
                      <a:pt x="175" y="169"/>
                      <a:pt x="170" y="175"/>
                      <a:pt x="157" y="175"/>
                    </a:cubicBezTo>
                    <a:cubicBezTo>
                      <a:pt x="109" y="175"/>
                      <a:pt x="109" y="175"/>
                      <a:pt x="109" y="175"/>
                    </a:cubicBezTo>
                    <a:cubicBezTo>
                      <a:pt x="109" y="118"/>
                      <a:pt x="109" y="118"/>
                      <a:pt x="109" y="118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09" y="90"/>
                      <a:pt x="109" y="90"/>
                      <a:pt x="109" y="90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09" y="67"/>
                      <a:pt x="110" y="61"/>
                      <a:pt x="120" y="61"/>
                    </a:cubicBezTo>
                    <a:cubicBezTo>
                      <a:pt x="132" y="61"/>
                      <a:pt x="132" y="61"/>
                      <a:pt x="132" y="61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88" y="36"/>
                      <a:pt x="78" y="45"/>
                      <a:pt x="78" y="61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118"/>
                      <a:pt x="60" y="118"/>
                      <a:pt x="60" y="118"/>
                    </a:cubicBezTo>
                    <a:cubicBezTo>
                      <a:pt x="78" y="118"/>
                      <a:pt x="78" y="118"/>
                      <a:pt x="78" y="118"/>
                    </a:cubicBezTo>
                    <a:cubicBezTo>
                      <a:pt x="78" y="175"/>
                      <a:pt x="78" y="175"/>
                      <a:pt x="78" y="175"/>
                    </a:cubicBezTo>
                    <a:cubicBezTo>
                      <a:pt x="18" y="175"/>
                      <a:pt x="18" y="175"/>
                      <a:pt x="18" y="175"/>
                    </a:cubicBezTo>
                    <a:cubicBezTo>
                      <a:pt x="6" y="175"/>
                      <a:pt x="0" y="169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5"/>
                      <a:pt x="6" y="0"/>
                      <a:pt x="18" y="0"/>
                    </a:cubicBez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24" name="Freeform 62"/>
              <p:cNvSpPr>
                <a:spLocks noChangeAspect="1" noEditPoints="1"/>
              </p:cNvSpPr>
              <p:nvPr/>
            </p:nvSpPr>
            <p:spPr bwMode="auto">
              <a:xfrm>
                <a:off x="8772522" y="7368038"/>
                <a:ext cx="831876" cy="665493"/>
              </a:xfrm>
              <a:custGeom>
                <a:avLst/>
                <a:gdLst>
                  <a:gd name="T0" fmla="*/ 183 w 221"/>
                  <a:gd name="T1" fmla="*/ 74 h 176"/>
                  <a:gd name="T2" fmla="*/ 149 w 221"/>
                  <a:gd name="T3" fmla="*/ 74 h 176"/>
                  <a:gd name="T4" fmla="*/ 149 w 221"/>
                  <a:gd name="T5" fmla="*/ 89 h 176"/>
                  <a:gd name="T6" fmla="*/ 131 w 221"/>
                  <a:gd name="T7" fmla="*/ 108 h 176"/>
                  <a:gd name="T8" fmla="*/ 56 w 221"/>
                  <a:gd name="T9" fmla="*/ 108 h 176"/>
                  <a:gd name="T10" fmla="*/ 0 w 221"/>
                  <a:gd name="T11" fmla="*/ 74 h 176"/>
                  <a:gd name="T12" fmla="*/ 0 w 221"/>
                  <a:gd name="T13" fmla="*/ 35 h 176"/>
                  <a:gd name="T14" fmla="*/ 57 w 221"/>
                  <a:gd name="T15" fmla="*/ 2 h 176"/>
                  <a:gd name="T16" fmla="*/ 131 w 221"/>
                  <a:gd name="T17" fmla="*/ 2 h 176"/>
                  <a:gd name="T18" fmla="*/ 149 w 221"/>
                  <a:gd name="T19" fmla="*/ 20 h 176"/>
                  <a:gd name="T20" fmla="*/ 149 w 221"/>
                  <a:gd name="T21" fmla="*/ 36 h 176"/>
                  <a:gd name="T22" fmla="*/ 183 w 221"/>
                  <a:gd name="T23" fmla="*/ 36 h 176"/>
                  <a:gd name="T24" fmla="*/ 183 w 221"/>
                  <a:gd name="T25" fmla="*/ 74 h 176"/>
                  <a:gd name="T26" fmla="*/ 68 w 221"/>
                  <a:gd name="T27" fmla="*/ 64 h 176"/>
                  <a:gd name="T28" fmla="*/ 52 w 221"/>
                  <a:gd name="T29" fmla="*/ 47 h 176"/>
                  <a:gd name="T30" fmla="*/ 35 w 221"/>
                  <a:gd name="T31" fmla="*/ 64 h 176"/>
                  <a:gd name="T32" fmla="*/ 52 w 221"/>
                  <a:gd name="T33" fmla="*/ 81 h 176"/>
                  <a:gd name="T34" fmla="*/ 68 w 221"/>
                  <a:gd name="T35" fmla="*/ 64 h 176"/>
                  <a:gd name="T36" fmla="*/ 143 w 221"/>
                  <a:gd name="T37" fmla="*/ 176 h 176"/>
                  <a:gd name="T38" fmla="*/ 127 w 221"/>
                  <a:gd name="T39" fmla="*/ 120 h 176"/>
                  <a:gd name="T40" fmla="*/ 86 w 221"/>
                  <a:gd name="T41" fmla="*/ 120 h 176"/>
                  <a:gd name="T42" fmla="*/ 99 w 221"/>
                  <a:gd name="T43" fmla="*/ 167 h 176"/>
                  <a:gd name="T44" fmla="*/ 109 w 221"/>
                  <a:gd name="T45" fmla="*/ 176 h 176"/>
                  <a:gd name="T46" fmla="*/ 143 w 221"/>
                  <a:gd name="T47" fmla="*/ 176 h 176"/>
                  <a:gd name="T48" fmla="*/ 221 w 221"/>
                  <a:gd name="T49" fmla="*/ 15 h 176"/>
                  <a:gd name="T50" fmla="*/ 221 w 221"/>
                  <a:gd name="T51" fmla="*/ 95 h 176"/>
                  <a:gd name="T52" fmla="*/ 193 w 221"/>
                  <a:gd name="T53" fmla="*/ 74 h 176"/>
                  <a:gd name="T54" fmla="*/ 193 w 221"/>
                  <a:gd name="T55" fmla="*/ 35 h 176"/>
                  <a:gd name="T56" fmla="*/ 221 w 221"/>
                  <a:gd name="T57" fmla="*/ 1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1" h="176">
                    <a:moveTo>
                      <a:pt x="183" y="74"/>
                    </a:moveTo>
                    <a:cubicBezTo>
                      <a:pt x="149" y="74"/>
                      <a:pt x="149" y="74"/>
                      <a:pt x="149" y="74"/>
                    </a:cubicBezTo>
                    <a:cubicBezTo>
                      <a:pt x="149" y="89"/>
                      <a:pt x="149" y="89"/>
                      <a:pt x="149" y="89"/>
                    </a:cubicBezTo>
                    <a:cubicBezTo>
                      <a:pt x="149" y="100"/>
                      <a:pt x="141" y="108"/>
                      <a:pt x="131" y="108"/>
                    </a:cubicBezTo>
                    <a:cubicBezTo>
                      <a:pt x="129" y="108"/>
                      <a:pt x="73" y="110"/>
                      <a:pt x="56" y="108"/>
                    </a:cubicBezTo>
                    <a:cubicBezTo>
                      <a:pt x="44" y="106"/>
                      <a:pt x="0" y="93"/>
                      <a:pt x="0" y="7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7"/>
                      <a:pt x="41" y="4"/>
                      <a:pt x="57" y="2"/>
                    </a:cubicBezTo>
                    <a:cubicBezTo>
                      <a:pt x="77" y="0"/>
                      <a:pt x="129" y="2"/>
                      <a:pt x="131" y="2"/>
                    </a:cubicBezTo>
                    <a:cubicBezTo>
                      <a:pt x="141" y="2"/>
                      <a:pt x="149" y="10"/>
                      <a:pt x="149" y="20"/>
                    </a:cubicBezTo>
                    <a:cubicBezTo>
                      <a:pt x="149" y="36"/>
                      <a:pt x="149" y="36"/>
                      <a:pt x="149" y="36"/>
                    </a:cubicBezTo>
                    <a:cubicBezTo>
                      <a:pt x="183" y="36"/>
                      <a:pt x="183" y="36"/>
                      <a:pt x="183" y="36"/>
                    </a:cubicBezTo>
                    <a:lnTo>
                      <a:pt x="183" y="74"/>
                    </a:lnTo>
                    <a:close/>
                    <a:moveTo>
                      <a:pt x="68" y="64"/>
                    </a:moveTo>
                    <a:cubicBezTo>
                      <a:pt x="68" y="55"/>
                      <a:pt x="61" y="47"/>
                      <a:pt x="52" y="47"/>
                    </a:cubicBezTo>
                    <a:cubicBezTo>
                      <a:pt x="42" y="47"/>
                      <a:pt x="35" y="55"/>
                      <a:pt x="35" y="64"/>
                    </a:cubicBezTo>
                    <a:cubicBezTo>
                      <a:pt x="35" y="73"/>
                      <a:pt x="42" y="81"/>
                      <a:pt x="52" y="81"/>
                    </a:cubicBezTo>
                    <a:cubicBezTo>
                      <a:pt x="61" y="81"/>
                      <a:pt x="68" y="73"/>
                      <a:pt x="68" y="64"/>
                    </a:cubicBezTo>
                    <a:close/>
                    <a:moveTo>
                      <a:pt x="143" y="176"/>
                    </a:moveTo>
                    <a:cubicBezTo>
                      <a:pt x="127" y="120"/>
                      <a:pt x="127" y="120"/>
                      <a:pt x="127" y="120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99" y="167"/>
                      <a:pt x="99" y="167"/>
                      <a:pt x="99" y="167"/>
                    </a:cubicBezTo>
                    <a:cubicBezTo>
                      <a:pt x="100" y="172"/>
                      <a:pt x="104" y="176"/>
                      <a:pt x="109" y="176"/>
                    </a:cubicBezTo>
                    <a:lnTo>
                      <a:pt x="143" y="176"/>
                    </a:lnTo>
                    <a:close/>
                    <a:moveTo>
                      <a:pt x="221" y="15"/>
                    </a:moveTo>
                    <a:cubicBezTo>
                      <a:pt x="221" y="95"/>
                      <a:pt x="221" y="95"/>
                      <a:pt x="221" y="95"/>
                    </a:cubicBezTo>
                    <a:cubicBezTo>
                      <a:pt x="193" y="74"/>
                      <a:pt x="193" y="74"/>
                      <a:pt x="193" y="74"/>
                    </a:cubicBezTo>
                    <a:cubicBezTo>
                      <a:pt x="193" y="35"/>
                      <a:pt x="193" y="35"/>
                      <a:pt x="193" y="35"/>
                    </a:cubicBezTo>
                    <a:lnTo>
                      <a:pt x="221" y="1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25" name="Freeform 63"/>
              <p:cNvSpPr>
                <a:spLocks noChangeAspect="1" noEditPoints="1"/>
              </p:cNvSpPr>
              <p:nvPr/>
            </p:nvSpPr>
            <p:spPr bwMode="auto">
              <a:xfrm>
                <a:off x="9872473" y="7276188"/>
                <a:ext cx="710560" cy="849196"/>
              </a:xfrm>
              <a:custGeom>
                <a:avLst/>
                <a:gdLst>
                  <a:gd name="T0" fmla="*/ 152 w 189"/>
                  <a:gd name="T1" fmla="*/ 122 h 225"/>
                  <a:gd name="T2" fmla="*/ 96 w 189"/>
                  <a:gd name="T3" fmla="*/ 218 h 225"/>
                  <a:gd name="T4" fmla="*/ 84 w 189"/>
                  <a:gd name="T5" fmla="*/ 222 h 225"/>
                  <a:gd name="T6" fmla="*/ 6 w 189"/>
                  <a:gd name="T7" fmla="*/ 177 h 225"/>
                  <a:gd name="T8" fmla="*/ 2 w 189"/>
                  <a:gd name="T9" fmla="*/ 164 h 225"/>
                  <a:gd name="T10" fmla="*/ 58 w 189"/>
                  <a:gd name="T11" fmla="*/ 68 h 225"/>
                  <a:gd name="T12" fmla="*/ 104 w 189"/>
                  <a:gd name="T13" fmla="*/ 39 h 225"/>
                  <a:gd name="T14" fmla="*/ 126 w 189"/>
                  <a:gd name="T15" fmla="*/ 51 h 225"/>
                  <a:gd name="T16" fmla="*/ 128 w 189"/>
                  <a:gd name="T17" fmla="*/ 43 h 225"/>
                  <a:gd name="T18" fmla="*/ 150 w 189"/>
                  <a:gd name="T19" fmla="*/ 5 h 225"/>
                  <a:gd name="T20" fmla="*/ 173 w 189"/>
                  <a:gd name="T21" fmla="*/ 4 h 225"/>
                  <a:gd name="T22" fmla="*/ 185 w 189"/>
                  <a:gd name="T23" fmla="*/ 13 h 225"/>
                  <a:gd name="T24" fmla="*/ 189 w 189"/>
                  <a:gd name="T25" fmla="*/ 26 h 225"/>
                  <a:gd name="T26" fmla="*/ 174 w 189"/>
                  <a:gd name="T27" fmla="*/ 45 h 225"/>
                  <a:gd name="T28" fmla="*/ 149 w 189"/>
                  <a:gd name="T29" fmla="*/ 51 h 225"/>
                  <a:gd name="T30" fmla="*/ 133 w 189"/>
                  <a:gd name="T31" fmla="*/ 56 h 225"/>
                  <a:gd name="T32" fmla="*/ 154 w 189"/>
                  <a:gd name="T33" fmla="*/ 68 h 225"/>
                  <a:gd name="T34" fmla="*/ 152 w 189"/>
                  <a:gd name="T35" fmla="*/ 122 h 225"/>
                  <a:gd name="T36" fmla="*/ 130 w 189"/>
                  <a:gd name="T37" fmla="*/ 93 h 225"/>
                  <a:gd name="T38" fmla="*/ 127 w 189"/>
                  <a:gd name="T39" fmla="*/ 70 h 225"/>
                  <a:gd name="T40" fmla="*/ 118 w 189"/>
                  <a:gd name="T41" fmla="*/ 64 h 225"/>
                  <a:gd name="T42" fmla="*/ 94 w 189"/>
                  <a:gd name="T43" fmla="*/ 73 h 225"/>
                  <a:gd name="T44" fmla="*/ 102 w 189"/>
                  <a:gd name="T45" fmla="*/ 101 h 225"/>
                  <a:gd name="T46" fmla="*/ 130 w 189"/>
                  <a:gd name="T47" fmla="*/ 93 h 225"/>
                  <a:gd name="T48" fmla="*/ 132 w 189"/>
                  <a:gd name="T49" fmla="*/ 44 h 225"/>
                  <a:gd name="T50" fmla="*/ 132 w 189"/>
                  <a:gd name="T51" fmla="*/ 47 h 225"/>
                  <a:gd name="T52" fmla="*/ 131 w 189"/>
                  <a:gd name="T53" fmla="*/ 51 h 225"/>
                  <a:gd name="T54" fmla="*/ 149 w 189"/>
                  <a:gd name="T55" fmla="*/ 47 h 225"/>
                  <a:gd name="T56" fmla="*/ 172 w 189"/>
                  <a:gd name="T57" fmla="*/ 41 h 225"/>
                  <a:gd name="T58" fmla="*/ 185 w 189"/>
                  <a:gd name="T59" fmla="*/ 26 h 225"/>
                  <a:gd name="T60" fmla="*/ 173 w 189"/>
                  <a:gd name="T61" fmla="*/ 9 h 225"/>
                  <a:gd name="T62" fmla="*/ 171 w 189"/>
                  <a:gd name="T63" fmla="*/ 8 h 225"/>
                  <a:gd name="T64" fmla="*/ 152 w 189"/>
                  <a:gd name="T65" fmla="*/ 9 h 225"/>
                  <a:gd name="T66" fmla="*/ 132 w 189"/>
                  <a:gd name="T67" fmla="*/ 44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9" h="225">
                    <a:moveTo>
                      <a:pt x="152" y="122"/>
                    </a:moveTo>
                    <a:cubicBezTo>
                      <a:pt x="96" y="218"/>
                      <a:pt x="96" y="218"/>
                      <a:pt x="96" y="218"/>
                    </a:cubicBezTo>
                    <a:cubicBezTo>
                      <a:pt x="94" y="223"/>
                      <a:pt x="88" y="225"/>
                      <a:pt x="84" y="222"/>
                    </a:cubicBezTo>
                    <a:cubicBezTo>
                      <a:pt x="6" y="177"/>
                      <a:pt x="6" y="177"/>
                      <a:pt x="6" y="177"/>
                    </a:cubicBezTo>
                    <a:cubicBezTo>
                      <a:pt x="1" y="175"/>
                      <a:pt x="0" y="169"/>
                      <a:pt x="2" y="164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7" y="47"/>
                      <a:pt x="127" y="47"/>
                      <a:pt x="128" y="43"/>
                    </a:cubicBezTo>
                    <a:cubicBezTo>
                      <a:pt x="130" y="34"/>
                      <a:pt x="132" y="18"/>
                      <a:pt x="150" y="5"/>
                    </a:cubicBezTo>
                    <a:cubicBezTo>
                      <a:pt x="156" y="0"/>
                      <a:pt x="165" y="0"/>
                      <a:pt x="173" y="4"/>
                    </a:cubicBezTo>
                    <a:cubicBezTo>
                      <a:pt x="178" y="6"/>
                      <a:pt x="182" y="9"/>
                      <a:pt x="185" y="13"/>
                    </a:cubicBezTo>
                    <a:cubicBezTo>
                      <a:pt x="188" y="17"/>
                      <a:pt x="189" y="22"/>
                      <a:pt x="189" y="26"/>
                    </a:cubicBezTo>
                    <a:cubicBezTo>
                      <a:pt x="189" y="32"/>
                      <a:pt x="186" y="39"/>
                      <a:pt x="174" y="45"/>
                    </a:cubicBezTo>
                    <a:cubicBezTo>
                      <a:pt x="165" y="49"/>
                      <a:pt x="157" y="51"/>
                      <a:pt x="149" y="51"/>
                    </a:cubicBezTo>
                    <a:cubicBezTo>
                      <a:pt x="143" y="52"/>
                      <a:pt x="137" y="53"/>
                      <a:pt x="133" y="56"/>
                    </a:cubicBezTo>
                    <a:cubicBezTo>
                      <a:pt x="154" y="68"/>
                      <a:pt x="154" y="68"/>
                      <a:pt x="154" y="68"/>
                    </a:cubicBezTo>
                    <a:lnTo>
                      <a:pt x="152" y="122"/>
                    </a:lnTo>
                    <a:close/>
                    <a:moveTo>
                      <a:pt x="130" y="93"/>
                    </a:moveTo>
                    <a:cubicBezTo>
                      <a:pt x="134" y="85"/>
                      <a:pt x="133" y="76"/>
                      <a:pt x="127" y="70"/>
                    </a:cubicBezTo>
                    <a:cubicBezTo>
                      <a:pt x="118" y="64"/>
                      <a:pt x="118" y="64"/>
                      <a:pt x="118" y="64"/>
                    </a:cubicBezTo>
                    <a:cubicBezTo>
                      <a:pt x="109" y="61"/>
                      <a:pt x="99" y="64"/>
                      <a:pt x="94" y="73"/>
                    </a:cubicBezTo>
                    <a:cubicBezTo>
                      <a:pt x="89" y="83"/>
                      <a:pt x="92" y="95"/>
                      <a:pt x="102" y="101"/>
                    </a:cubicBezTo>
                    <a:cubicBezTo>
                      <a:pt x="112" y="106"/>
                      <a:pt x="124" y="103"/>
                      <a:pt x="130" y="93"/>
                    </a:cubicBezTo>
                    <a:close/>
                    <a:moveTo>
                      <a:pt x="132" y="44"/>
                    </a:moveTo>
                    <a:cubicBezTo>
                      <a:pt x="132" y="45"/>
                      <a:pt x="132" y="46"/>
                      <a:pt x="132" y="47"/>
                    </a:cubicBezTo>
                    <a:cubicBezTo>
                      <a:pt x="131" y="49"/>
                      <a:pt x="132" y="49"/>
                      <a:pt x="131" y="51"/>
                    </a:cubicBezTo>
                    <a:cubicBezTo>
                      <a:pt x="136" y="48"/>
                      <a:pt x="142" y="47"/>
                      <a:pt x="149" y="47"/>
                    </a:cubicBezTo>
                    <a:cubicBezTo>
                      <a:pt x="156" y="46"/>
                      <a:pt x="164" y="45"/>
                      <a:pt x="172" y="41"/>
                    </a:cubicBezTo>
                    <a:cubicBezTo>
                      <a:pt x="180" y="37"/>
                      <a:pt x="184" y="32"/>
                      <a:pt x="185" y="26"/>
                    </a:cubicBezTo>
                    <a:cubicBezTo>
                      <a:pt x="185" y="20"/>
                      <a:pt x="180" y="13"/>
                      <a:pt x="173" y="9"/>
                    </a:cubicBezTo>
                    <a:cubicBezTo>
                      <a:pt x="172" y="9"/>
                      <a:pt x="172" y="8"/>
                      <a:pt x="171" y="8"/>
                    </a:cubicBezTo>
                    <a:cubicBezTo>
                      <a:pt x="164" y="4"/>
                      <a:pt x="157" y="4"/>
                      <a:pt x="152" y="9"/>
                    </a:cubicBezTo>
                    <a:cubicBezTo>
                      <a:pt x="136" y="21"/>
                      <a:pt x="134" y="35"/>
                      <a:pt x="132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26" name="Freeform 64"/>
              <p:cNvSpPr>
                <a:spLocks noChangeAspect="1" noEditPoints="1"/>
              </p:cNvSpPr>
              <p:nvPr/>
            </p:nvSpPr>
            <p:spPr bwMode="auto">
              <a:xfrm>
                <a:off x="10959444" y="7371506"/>
                <a:ext cx="540720" cy="658564"/>
              </a:xfrm>
              <a:custGeom>
                <a:avLst/>
                <a:gdLst>
                  <a:gd name="T0" fmla="*/ 105 w 156"/>
                  <a:gd name="T1" fmla="*/ 0 h 190"/>
                  <a:gd name="T2" fmla="*/ 156 w 156"/>
                  <a:gd name="T3" fmla="*/ 52 h 190"/>
                  <a:gd name="T4" fmla="*/ 156 w 156"/>
                  <a:gd name="T5" fmla="*/ 190 h 190"/>
                  <a:gd name="T6" fmla="*/ 0 w 156"/>
                  <a:gd name="T7" fmla="*/ 190 h 190"/>
                  <a:gd name="T8" fmla="*/ 0 w 156"/>
                  <a:gd name="T9" fmla="*/ 0 h 190"/>
                  <a:gd name="T10" fmla="*/ 105 w 156"/>
                  <a:gd name="T11" fmla="*/ 0 h 190"/>
                  <a:gd name="T12" fmla="*/ 23 w 156"/>
                  <a:gd name="T13" fmla="*/ 167 h 190"/>
                  <a:gd name="T14" fmla="*/ 133 w 156"/>
                  <a:gd name="T15" fmla="*/ 167 h 190"/>
                  <a:gd name="T16" fmla="*/ 133 w 156"/>
                  <a:gd name="T17" fmla="*/ 59 h 190"/>
                  <a:gd name="T18" fmla="*/ 93 w 156"/>
                  <a:gd name="T19" fmla="*/ 59 h 190"/>
                  <a:gd name="T20" fmla="*/ 93 w 156"/>
                  <a:gd name="T21" fmla="*/ 21 h 190"/>
                  <a:gd name="T22" fmla="*/ 23 w 156"/>
                  <a:gd name="T23" fmla="*/ 21 h 190"/>
                  <a:gd name="T24" fmla="*/ 23 w 156"/>
                  <a:gd name="T25" fmla="*/ 167 h 190"/>
                  <a:gd name="T26" fmla="*/ 38 w 156"/>
                  <a:gd name="T27" fmla="*/ 93 h 190"/>
                  <a:gd name="T28" fmla="*/ 117 w 156"/>
                  <a:gd name="T29" fmla="*/ 93 h 190"/>
                  <a:gd name="T30" fmla="*/ 117 w 156"/>
                  <a:gd name="T31" fmla="*/ 84 h 190"/>
                  <a:gd name="T32" fmla="*/ 38 w 156"/>
                  <a:gd name="T33" fmla="*/ 84 h 190"/>
                  <a:gd name="T34" fmla="*/ 38 w 156"/>
                  <a:gd name="T35" fmla="*/ 93 h 190"/>
                  <a:gd name="T36" fmla="*/ 38 w 156"/>
                  <a:gd name="T37" fmla="*/ 118 h 190"/>
                  <a:gd name="T38" fmla="*/ 117 w 156"/>
                  <a:gd name="T39" fmla="*/ 118 h 190"/>
                  <a:gd name="T40" fmla="*/ 117 w 156"/>
                  <a:gd name="T41" fmla="*/ 109 h 190"/>
                  <a:gd name="T42" fmla="*/ 38 w 156"/>
                  <a:gd name="T43" fmla="*/ 109 h 190"/>
                  <a:gd name="T44" fmla="*/ 38 w 156"/>
                  <a:gd name="T45" fmla="*/ 118 h 190"/>
                  <a:gd name="T46" fmla="*/ 38 w 156"/>
                  <a:gd name="T47" fmla="*/ 143 h 190"/>
                  <a:gd name="T48" fmla="*/ 117 w 156"/>
                  <a:gd name="T49" fmla="*/ 143 h 190"/>
                  <a:gd name="T50" fmla="*/ 117 w 156"/>
                  <a:gd name="T51" fmla="*/ 134 h 190"/>
                  <a:gd name="T52" fmla="*/ 38 w 156"/>
                  <a:gd name="T53" fmla="*/ 134 h 190"/>
                  <a:gd name="T54" fmla="*/ 38 w 156"/>
                  <a:gd name="T55" fmla="*/ 14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6" h="190">
                    <a:moveTo>
                      <a:pt x="105" y="0"/>
                    </a:moveTo>
                    <a:lnTo>
                      <a:pt x="156" y="52"/>
                    </a:lnTo>
                    <a:lnTo>
                      <a:pt x="156" y="190"/>
                    </a:lnTo>
                    <a:lnTo>
                      <a:pt x="0" y="190"/>
                    </a:lnTo>
                    <a:lnTo>
                      <a:pt x="0" y="0"/>
                    </a:lnTo>
                    <a:lnTo>
                      <a:pt x="105" y="0"/>
                    </a:lnTo>
                    <a:close/>
                    <a:moveTo>
                      <a:pt x="23" y="167"/>
                    </a:moveTo>
                    <a:lnTo>
                      <a:pt x="133" y="167"/>
                    </a:lnTo>
                    <a:lnTo>
                      <a:pt x="133" y="59"/>
                    </a:lnTo>
                    <a:lnTo>
                      <a:pt x="93" y="59"/>
                    </a:lnTo>
                    <a:lnTo>
                      <a:pt x="93" y="21"/>
                    </a:lnTo>
                    <a:lnTo>
                      <a:pt x="23" y="21"/>
                    </a:lnTo>
                    <a:lnTo>
                      <a:pt x="23" y="167"/>
                    </a:lnTo>
                    <a:close/>
                    <a:moveTo>
                      <a:pt x="38" y="93"/>
                    </a:moveTo>
                    <a:lnTo>
                      <a:pt x="117" y="93"/>
                    </a:lnTo>
                    <a:lnTo>
                      <a:pt x="117" y="84"/>
                    </a:lnTo>
                    <a:lnTo>
                      <a:pt x="38" y="84"/>
                    </a:lnTo>
                    <a:lnTo>
                      <a:pt x="38" y="93"/>
                    </a:lnTo>
                    <a:close/>
                    <a:moveTo>
                      <a:pt x="38" y="118"/>
                    </a:moveTo>
                    <a:lnTo>
                      <a:pt x="117" y="118"/>
                    </a:lnTo>
                    <a:lnTo>
                      <a:pt x="117" y="109"/>
                    </a:lnTo>
                    <a:lnTo>
                      <a:pt x="38" y="109"/>
                    </a:lnTo>
                    <a:lnTo>
                      <a:pt x="38" y="118"/>
                    </a:lnTo>
                    <a:close/>
                    <a:moveTo>
                      <a:pt x="38" y="143"/>
                    </a:moveTo>
                    <a:lnTo>
                      <a:pt x="117" y="143"/>
                    </a:lnTo>
                    <a:lnTo>
                      <a:pt x="117" y="134"/>
                    </a:lnTo>
                    <a:lnTo>
                      <a:pt x="38" y="134"/>
                    </a:lnTo>
                    <a:lnTo>
                      <a:pt x="38" y="14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27" name="Freeform 65"/>
              <p:cNvSpPr>
                <a:spLocks noChangeAspect="1" noEditPoints="1"/>
              </p:cNvSpPr>
              <p:nvPr/>
            </p:nvSpPr>
            <p:spPr bwMode="auto">
              <a:xfrm>
                <a:off x="11951052" y="7317780"/>
                <a:ext cx="686297" cy="766009"/>
              </a:xfrm>
              <a:custGeom>
                <a:avLst/>
                <a:gdLst>
                  <a:gd name="T0" fmla="*/ 17 w 182"/>
                  <a:gd name="T1" fmla="*/ 52 h 203"/>
                  <a:gd name="T2" fmla="*/ 122 w 182"/>
                  <a:gd name="T3" fmla="*/ 37 h 203"/>
                  <a:gd name="T4" fmla="*/ 122 w 182"/>
                  <a:gd name="T5" fmla="*/ 23 h 203"/>
                  <a:gd name="T6" fmla="*/ 128 w 182"/>
                  <a:gd name="T7" fmla="*/ 16 h 203"/>
                  <a:gd name="T8" fmla="*/ 175 w 182"/>
                  <a:gd name="T9" fmla="*/ 16 h 203"/>
                  <a:gd name="T10" fmla="*/ 182 w 182"/>
                  <a:gd name="T11" fmla="*/ 23 h 203"/>
                  <a:gd name="T12" fmla="*/ 182 w 182"/>
                  <a:gd name="T13" fmla="*/ 134 h 203"/>
                  <a:gd name="T14" fmla="*/ 175 w 182"/>
                  <a:gd name="T15" fmla="*/ 141 h 203"/>
                  <a:gd name="T16" fmla="*/ 128 w 182"/>
                  <a:gd name="T17" fmla="*/ 141 h 203"/>
                  <a:gd name="T18" fmla="*/ 122 w 182"/>
                  <a:gd name="T19" fmla="*/ 134 h 203"/>
                  <a:gd name="T20" fmla="*/ 122 w 182"/>
                  <a:gd name="T21" fmla="*/ 127 h 203"/>
                  <a:gd name="T22" fmla="*/ 87 w 182"/>
                  <a:gd name="T23" fmla="*/ 180 h 203"/>
                  <a:gd name="T24" fmla="*/ 63 w 182"/>
                  <a:gd name="T25" fmla="*/ 203 h 203"/>
                  <a:gd name="T26" fmla="*/ 35 w 182"/>
                  <a:gd name="T27" fmla="*/ 164 h 203"/>
                  <a:gd name="T28" fmla="*/ 41 w 182"/>
                  <a:gd name="T29" fmla="*/ 139 h 203"/>
                  <a:gd name="T30" fmla="*/ 37 w 182"/>
                  <a:gd name="T31" fmla="*/ 139 h 203"/>
                  <a:gd name="T32" fmla="*/ 7 w 182"/>
                  <a:gd name="T33" fmla="*/ 107 h 203"/>
                  <a:gd name="T34" fmla="*/ 10 w 182"/>
                  <a:gd name="T35" fmla="*/ 78 h 203"/>
                  <a:gd name="T36" fmla="*/ 17 w 182"/>
                  <a:gd name="T37" fmla="*/ 52 h 203"/>
                  <a:gd name="T38" fmla="*/ 36 w 182"/>
                  <a:gd name="T39" fmla="*/ 82 h 203"/>
                  <a:gd name="T40" fmla="*/ 34 w 182"/>
                  <a:gd name="T41" fmla="*/ 100 h 203"/>
                  <a:gd name="T42" fmla="*/ 34 w 182"/>
                  <a:gd name="T43" fmla="*/ 104 h 203"/>
                  <a:gd name="T44" fmla="*/ 37 w 182"/>
                  <a:gd name="T45" fmla="*/ 123 h 203"/>
                  <a:gd name="T46" fmla="*/ 54 w 182"/>
                  <a:gd name="T47" fmla="*/ 123 h 203"/>
                  <a:gd name="T48" fmla="*/ 63 w 182"/>
                  <a:gd name="T49" fmla="*/ 130 h 203"/>
                  <a:gd name="T50" fmla="*/ 51 w 182"/>
                  <a:gd name="T51" fmla="*/ 164 h 203"/>
                  <a:gd name="T52" fmla="*/ 63 w 182"/>
                  <a:gd name="T53" fmla="*/ 187 h 203"/>
                  <a:gd name="T54" fmla="*/ 71 w 182"/>
                  <a:gd name="T55" fmla="*/ 178 h 203"/>
                  <a:gd name="T56" fmla="*/ 122 w 182"/>
                  <a:gd name="T57" fmla="*/ 107 h 203"/>
                  <a:gd name="T58" fmla="*/ 122 w 182"/>
                  <a:gd name="T59" fmla="*/ 55 h 203"/>
                  <a:gd name="T60" fmla="*/ 51 w 182"/>
                  <a:gd name="T61" fmla="*/ 38 h 203"/>
                  <a:gd name="T62" fmla="*/ 42 w 182"/>
                  <a:gd name="T63" fmla="*/ 57 h 203"/>
                  <a:gd name="T64" fmla="*/ 42 w 182"/>
                  <a:gd name="T65" fmla="*/ 62 h 203"/>
                  <a:gd name="T66" fmla="*/ 36 w 182"/>
                  <a:gd name="T67" fmla="*/ 79 h 203"/>
                  <a:gd name="T68" fmla="*/ 36 w 182"/>
                  <a:gd name="T69" fmla="*/ 8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2" h="203">
                    <a:moveTo>
                      <a:pt x="17" y="52"/>
                    </a:moveTo>
                    <a:cubicBezTo>
                      <a:pt x="0" y="0"/>
                      <a:pt x="113" y="28"/>
                      <a:pt x="122" y="37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2" y="20"/>
                      <a:pt x="125" y="16"/>
                      <a:pt x="128" y="16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9" y="16"/>
                      <a:pt x="182" y="20"/>
                      <a:pt x="182" y="23"/>
                    </a:cubicBezTo>
                    <a:cubicBezTo>
                      <a:pt x="182" y="134"/>
                      <a:pt x="182" y="134"/>
                      <a:pt x="182" y="134"/>
                    </a:cubicBezTo>
                    <a:cubicBezTo>
                      <a:pt x="182" y="138"/>
                      <a:pt x="179" y="141"/>
                      <a:pt x="175" y="141"/>
                    </a:cubicBezTo>
                    <a:cubicBezTo>
                      <a:pt x="128" y="141"/>
                      <a:pt x="128" y="141"/>
                      <a:pt x="128" y="141"/>
                    </a:cubicBezTo>
                    <a:cubicBezTo>
                      <a:pt x="125" y="141"/>
                      <a:pt x="122" y="138"/>
                      <a:pt x="122" y="134"/>
                    </a:cubicBezTo>
                    <a:cubicBezTo>
                      <a:pt x="122" y="127"/>
                      <a:pt x="122" y="127"/>
                      <a:pt x="122" y="127"/>
                    </a:cubicBezTo>
                    <a:cubicBezTo>
                      <a:pt x="99" y="141"/>
                      <a:pt x="88" y="178"/>
                      <a:pt x="87" y="180"/>
                    </a:cubicBezTo>
                    <a:cubicBezTo>
                      <a:pt x="84" y="195"/>
                      <a:pt x="75" y="203"/>
                      <a:pt x="63" y="203"/>
                    </a:cubicBezTo>
                    <a:cubicBezTo>
                      <a:pt x="50" y="203"/>
                      <a:pt x="35" y="191"/>
                      <a:pt x="35" y="164"/>
                    </a:cubicBezTo>
                    <a:cubicBezTo>
                      <a:pt x="35" y="157"/>
                      <a:pt x="37" y="147"/>
                      <a:pt x="41" y="139"/>
                    </a:cubicBezTo>
                    <a:cubicBezTo>
                      <a:pt x="37" y="139"/>
                      <a:pt x="37" y="139"/>
                      <a:pt x="37" y="139"/>
                    </a:cubicBezTo>
                    <a:cubicBezTo>
                      <a:pt x="20" y="139"/>
                      <a:pt x="1" y="131"/>
                      <a:pt x="7" y="107"/>
                    </a:cubicBezTo>
                    <a:cubicBezTo>
                      <a:pt x="1" y="95"/>
                      <a:pt x="5" y="83"/>
                      <a:pt x="10" y="78"/>
                    </a:cubicBezTo>
                    <a:cubicBezTo>
                      <a:pt x="5" y="68"/>
                      <a:pt x="9" y="57"/>
                      <a:pt x="17" y="52"/>
                    </a:cubicBezTo>
                    <a:close/>
                    <a:moveTo>
                      <a:pt x="36" y="82"/>
                    </a:moveTo>
                    <a:cubicBezTo>
                      <a:pt x="19" y="82"/>
                      <a:pt x="19" y="100"/>
                      <a:pt x="34" y="100"/>
                    </a:cubicBezTo>
                    <a:cubicBezTo>
                      <a:pt x="37" y="100"/>
                      <a:pt x="37" y="104"/>
                      <a:pt x="34" y="104"/>
                    </a:cubicBezTo>
                    <a:cubicBezTo>
                      <a:pt x="19" y="104"/>
                      <a:pt x="21" y="123"/>
                      <a:pt x="37" y="123"/>
                    </a:cubicBezTo>
                    <a:cubicBezTo>
                      <a:pt x="54" y="123"/>
                      <a:pt x="54" y="123"/>
                      <a:pt x="54" y="123"/>
                    </a:cubicBezTo>
                    <a:cubicBezTo>
                      <a:pt x="60" y="123"/>
                      <a:pt x="63" y="126"/>
                      <a:pt x="63" y="130"/>
                    </a:cubicBezTo>
                    <a:cubicBezTo>
                      <a:pt x="63" y="137"/>
                      <a:pt x="51" y="152"/>
                      <a:pt x="51" y="164"/>
                    </a:cubicBezTo>
                    <a:cubicBezTo>
                      <a:pt x="51" y="178"/>
                      <a:pt x="58" y="187"/>
                      <a:pt x="63" y="187"/>
                    </a:cubicBezTo>
                    <a:cubicBezTo>
                      <a:pt x="68" y="187"/>
                      <a:pt x="71" y="183"/>
                      <a:pt x="71" y="178"/>
                    </a:cubicBezTo>
                    <a:cubicBezTo>
                      <a:pt x="75" y="155"/>
                      <a:pt x="100" y="117"/>
                      <a:pt x="122" y="107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91" y="40"/>
                      <a:pt x="64" y="39"/>
                      <a:pt x="51" y="38"/>
                    </a:cubicBezTo>
                    <a:cubicBezTo>
                      <a:pt x="31" y="37"/>
                      <a:pt x="22" y="53"/>
                      <a:pt x="42" y="57"/>
                    </a:cubicBezTo>
                    <a:cubicBezTo>
                      <a:pt x="46" y="58"/>
                      <a:pt x="46" y="62"/>
                      <a:pt x="42" y="62"/>
                    </a:cubicBezTo>
                    <a:cubicBezTo>
                      <a:pt x="22" y="62"/>
                      <a:pt x="21" y="77"/>
                      <a:pt x="36" y="79"/>
                    </a:cubicBezTo>
                    <a:cubicBezTo>
                      <a:pt x="39" y="79"/>
                      <a:pt x="39" y="82"/>
                      <a:pt x="36" y="8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28" name="Freeform 66"/>
              <p:cNvSpPr>
                <a:spLocks noChangeAspect="1" noEditPoints="1"/>
              </p:cNvSpPr>
              <p:nvPr/>
            </p:nvSpPr>
            <p:spPr bwMode="auto">
              <a:xfrm>
                <a:off x="13196026" y="7430431"/>
                <a:ext cx="599646" cy="540713"/>
              </a:xfrm>
              <a:custGeom>
                <a:avLst/>
                <a:gdLst>
                  <a:gd name="T0" fmla="*/ 173 w 173"/>
                  <a:gd name="T1" fmla="*/ 20 h 156"/>
                  <a:gd name="T2" fmla="*/ 0 w 173"/>
                  <a:gd name="T3" fmla="*/ 20 h 156"/>
                  <a:gd name="T4" fmla="*/ 0 w 173"/>
                  <a:gd name="T5" fmla="*/ 0 h 156"/>
                  <a:gd name="T6" fmla="*/ 173 w 173"/>
                  <a:gd name="T7" fmla="*/ 0 h 156"/>
                  <a:gd name="T8" fmla="*/ 173 w 173"/>
                  <a:gd name="T9" fmla="*/ 20 h 156"/>
                  <a:gd name="T10" fmla="*/ 128 w 173"/>
                  <a:gd name="T11" fmla="*/ 66 h 156"/>
                  <a:gd name="T12" fmla="*/ 0 w 173"/>
                  <a:gd name="T13" fmla="*/ 66 h 156"/>
                  <a:gd name="T14" fmla="*/ 0 w 173"/>
                  <a:gd name="T15" fmla="*/ 45 h 156"/>
                  <a:gd name="T16" fmla="*/ 128 w 173"/>
                  <a:gd name="T17" fmla="*/ 45 h 156"/>
                  <a:gd name="T18" fmla="*/ 128 w 173"/>
                  <a:gd name="T19" fmla="*/ 66 h 156"/>
                  <a:gd name="T20" fmla="*/ 173 w 173"/>
                  <a:gd name="T21" fmla="*/ 110 h 156"/>
                  <a:gd name="T22" fmla="*/ 0 w 173"/>
                  <a:gd name="T23" fmla="*/ 110 h 156"/>
                  <a:gd name="T24" fmla="*/ 0 w 173"/>
                  <a:gd name="T25" fmla="*/ 91 h 156"/>
                  <a:gd name="T26" fmla="*/ 173 w 173"/>
                  <a:gd name="T27" fmla="*/ 91 h 156"/>
                  <a:gd name="T28" fmla="*/ 173 w 173"/>
                  <a:gd name="T29" fmla="*/ 110 h 156"/>
                  <a:gd name="T30" fmla="*/ 128 w 173"/>
                  <a:gd name="T31" fmla="*/ 156 h 156"/>
                  <a:gd name="T32" fmla="*/ 0 w 173"/>
                  <a:gd name="T33" fmla="*/ 156 h 156"/>
                  <a:gd name="T34" fmla="*/ 0 w 173"/>
                  <a:gd name="T35" fmla="*/ 135 h 156"/>
                  <a:gd name="T36" fmla="*/ 128 w 173"/>
                  <a:gd name="T37" fmla="*/ 135 h 156"/>
                  <a:gd name="T38" fmla="*/ 128 w 173"/>
                  <a:gd name="T3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" h="156">
                    <a:moveTo>
                      <a:pt x="173" y="20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173" y="0"/>
                    </a:lnTo>
                    <a:lnTo>
                      <a:pt x="173" y="20"/>
                    </a:lnTo>
                    <a:close/>
                    <a:moveTo>
                      <a:pt x="128" y="66"/>
                    </a:moveTo>
                    <a:lnTo>
                      <a:pt x="0" y="66"/>
                    </a:lnTo>
                    <a:lnTo>
                      <a:pt x="0" y="45"/>
                    </a:lnTo>
                    <a:lnTo>
                      <a:pt x="128" y="45"/>
                    </a:lnTo>
                    <a:lnTo>
                      <a:pt x="128" y="66"/>
                    </a:lnTo>
                    <a:close/>
                    <a:moveTo>
                      <a:pt x="173" y="110"/>
                    </a:moveTo>
                    <a:lnTo>
                      <a:pt x="0" y="110"/>
                    </a:lnTo>
                    <a:lnTo>
                      <a:pt x="0" y="91"/>
                    </a:lnTo>
                    <a:lnTo>
                      <a:pt x="173" y="91"/>
                    </a:lnTo>
                    <a:lnTo>
                      <a:pt x="173" y="110"/>
                    </a:lnTo>
                    <a:close/>
                    <a:moveTo>
                      <a:pt x="128" y="156"/>
                    </a:moveTo>
                    <a:lnTo>
                      <a:pt x="0" y="156"/>
                    </a:lnTo>
                    <a:lnTo>
                      <a:pt x="0" y="135"/>
                    </a:lnTo>
                    <a:lnTo>
                      <a:pt x="128" y="135"/>
                    </a:lnTo>
                    <a:lnTo>
                      <a:pt x="128" y="15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29" name="Freeform 67"/>
              <p:cNvSpPr>
                <a:spLocks noChangeAspect="1"/>
              </p:cNvSpPr>
              <p:nvPr/>
            </p:nvSpPr>
            <p:spPr bwMode="auto">
              <a:xfrm>
                <a:off x="14406247" y="7435627"/>
                <a:ext cx="526855" cy="530315"/>
              </a:xfrm>
              <a:custGeom>
                <a:avLst/>
                <a:gdLst>
                  <a:gd name="T0" fmla="*/ 76 w 152"/>
                  <a:gd name="T1" fmla="*/ 46 h 153"/>
                  <a:gd name="T2" fmla="*/ 121 w 152"/>
                  <a:gd name="T3" fmla="*/ 0 h 153"/>
                  <a:gd name="T4" fmla="*/ 152 w 152"/>
                  <a:gd name="T5" fmla="*/ 31 h 153"/>
                  <a:gd name="T6" fmla="*/ 106 w 152"/>
                  <a:gd name="T7" fmla="*/ 76 h 153"/>
                  <a:gd name="T8" fmla="*/ 152 w 152"/>
                  <a:gd name="T9" fmla="*/ 122 h 153"/>
                  <a:gd name="T10" fmla="*/ 121 w 152"/>
                  <a:gd name="T11" fmla="*/ 153 h 153"/>
                  <a:gd name="T12" fmla="*/ 76 w 152"/>
                  <a:gd name="T13" fmla="*/ 107 h 153"/>
                  <a:gd name="T14" fmla="*/ 30 w 152"/>
                  <a:gd name="T15" fmla="*/ 153 h 153"/>
                  <a:gd name="T16" fmla="*/ 0 w 152"/>
                  <a:gd name="T17" fmla="*/ 122 h 153"/>
                  <a:gd name="T18" fmla="*/ 45 w 152"/>
                  <a:gd name="T19" fmla="*/ 76 h 153"/>
                  <a:gd name="T20" fmla="*/ 0 w 152"/>
                  <a:gd name="T21" fmla="*/ 31 h 153"/>
                  <a:gd name="T22" fmla="*/ 30 w 152"/>
                  <a:gd name="T23" fmla="*/ 0 h 153"/>
                  <a:gd name="T24" fmla="*/ 76 w 152"/>
                  <a:gd name="T25" fmla="*/ 4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53">
                    <a:moveTo>
                      <a:pt x="76" y="46"/>
                    </a:moveTo>
                    <a:lnTo>
                      <a:pt x="121" y="0"/>
                    </a:lnTo>
                    <a:lnTo>
                      <a:pt x="152" y="31"/>
                    </a:lnTo>
                    <a:lnTo>
                      <a:pt x="106" y="76"/>
                    </a:lnTo>
                    <a:lnTo>
                      <a:pt x="152" y="122"/>
                    </a:lnTo>
                    <a:lnTo>
                      <a:pt x="121" y="153"/>
                    </a:lnTo>
                    <a:lnTo>
                      <a:pt x="76" y="107"/>
                    </a:lnTo>
                    <a:lnTo>
                      <a:pt x="30" y="153"/>
                    </a:lnTo>
                    <a:lnTo>
                      <a:pt x="0" y="122"/>
                    </a:lnTo>
                    <a:lnTo>
                      <a:pt x="45" y="76"/>
                    </a:lnTo>
                    <a:lnTo>
                      <a:pt x="0" y="31"/>
                    </a:lnTo>
                    <a:lnTo>
                      <a:pt x="30" y="0"/>
                    </a:lnTo>
                    <a:lnTo>
                      <a:pt x="76" y="4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30" name="Freeform 68"/>
              <p:cNvSpPr>
                <a:spLocks noChangeAspect="1" noEditPoints="1"/>
              </p:cNvSpPr>
              <p:nvPr/>
            </p:nvSpPr>
            <p:spPr bwMode="auto">
              <a:xfrm>
                <a:off x="14319595" y="5223262"/>
                <a:ext cx="700162" cy="703621"/>
              </a:xfrm>
              <a:custGeom>
                <a:avLst/>
                <a:gdLst>
                  <a:gd name="T0" fmla="*/ 186 w 186"/>
                  <a:gd name="T1" fmla="*/ 94 h 187"/>
                  <a:gd name="T2" fmla="*/ 93 w 186"/>
                  <a:gd name="T3" fmla="*/ 187 h 187"/>
                  <a:gd name="T4" fmla="*/ 0 w 186"/>
                  <a:gd name="T5" fmla="*/ 94 h 187"/>
                  <a:gd name="T6" fmla="*/ 93 w 186"/>
                  <a:gd name="T7" fmla="*/ 0 h 187"/>
                  <a:gd name="T8" fmla="*/ 186 w 186"/>
                  <a:gd name="T9" fmla="*/ 94 h 187"/>
                  <a:gd name="T10" fmla="*/ 32 w 186"/>
                  <a:gd name="T11" fmla="*/ 154 h 187"/>
                  <a:gd name="T12" fmla="*/ 51 w 186"/>
                  <a:gd name="T13" fmla="*/ 168 h 187"/>
                  <a:gd name="T14" fmla="*/ 72 w 186"/>
                  <a:gd name="T15" fmla="*/ 128 h 187"/>
                  <a:gd name="T16" fmla="*/ 93 w 186"/>
                  <a:gd name="T17" fmla="*/ 134 h 187"/>
                  <a:gd name="T18" fmla="*/ 133 w 186"/>
                  <a:gd name="T19" fmla="*/ 94 h 187"/>
                  <a:gd name="T20" fmla="*/ 122 w 186"/>
                  <a:gd name="T21" fmla="*/ 65 h 187"/>
                  <a:gd name="T22" fmla="*/ 160 w 186"/>
                  <a:gd name="T23" fmla="*/ 41 h 187"/>
                  <a:gd name="T24" fmla="*/ 153 w 186"/>
                  <a:gd name="T25" fmla="*/ 33 h 187"/>
                  <a:gd name="T26" fmla="*/ 134 w 186"/>
                  <a:gd name="T27" fmla="*/ 19 h 187"/>
                  <a:gd name="T28" fmla="*/ 113 w 186"/>
                  <a:gd name="T29" fmla="*/ 59 h 187"/>
                  <a:gd name="T30" fmla="*/ 93 w 186"/>
                  <a:gd name="T31" fmla="*/ 53 h 187"/>
                  <a:gd name="T32" fmla="*/ 53 w 186"/>
                  <a:gd name="T33" fmla="*/ 94 h 187"/>
                  <a:gd name="T34" fmla="*/ 63 w 186"/>
                  <a:gd name="T35" fmla="*/ 121 h 187"/>
                  <a:gd name="T36" fmla="*/ 25 w 186"/>
                  <a:gd name="T37" fmla="*/ 145 h 187"/>
                  <a:gd name="T38" fmla="*/ 32 w 186"/>
                  <a:gd name="T39" fmla="*/ 154 h 187"/>
                  <a:gd name="T40" fmla="*/ 76 w 186"/>
                  <a:gd name="T41" fmla="*/ 94 h 187"/>
                  <a:gd name="T42" fmla="*/ 93 w 186"/>
                  <a:gd name="T43" fmla="*/ 76 h 187"/>
                  <a:gd name="T44" fmla="*/ 110 w 186"/>
                  <a:gd name="T45" fmla="*/ 94 h 187"/>
                  <a:gd name="T46" fmla="*/ 93 w 186"/>
                  <a:gd name="T47" fmla="*/ 111 h 187"/>
                  <a:gd name="T48" fmla="*/ 76 w 186"/>
                  <a:gd name="T49" fmla="*/ 94 h 187"/>
                  <a:gd name="T50" fmla="*/ 84 w 186"/>
                  <a:gd name="T51" fmla="*/ 94 h 187"/>
                  <a:gd name="T52" fmla="*/ 93 w 186"/>
                  <a:gd name="T53" fmla="*/ 102 h 187"/>
                  <a:gd name="T54" fmla="*/ 102 w 186"/>
                  <a:gd name="T55" fmla="*/ 94 h 187"/>
                  <a:gd name="T56" fmla="*/ 93 w 186"/>
                  <a:gd name="T57" fmla="*/ 85 h 187"/>
                  <a:gd name="T58" fmla="*/ 84 w 186"/>
                  <a:gd name="T59" fmla="*/ 9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6" h="187">
                    <a:moveTo>
                      <a:pt x="186" y="94"/>
                    </a:moveTo>
                    <a:cubicBezTo>
                      <a:pt x="186" y="145"/>
                      <a:pt x="144" y="187"/>
                      <a:pt x="93" y="187"/>
                    </a:cubicBezTo>
                    <a:cubicBezTo>
                      <a:pt x="41" y="187"/>
                      <a:pt x="0" y="145"/>
                      <a:pt x="0" y="94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144" y="0"/>
                      <a:pt x="186" y="42"/>
                      <a:pt x="186" y="94"/>
                    </a:cubicBezTo>
                    <a:close/>
                    <a:moveTo>
                      <a:pt x="32" y="154"/>
                    </a:moveTo>
                    <a:cubicBezTo>
                      <a:pt x="38" y="159"/>
                      <a:pt x="44" y="164"/>
                      <a:pt x="51" y="168"/>
                    </a:cubicBezTo>
                    <a:cubicBezTo>
                      <a:pt x="72" y="128"/>
                      <a:pt x="72" y="128"/>
                      <a:pt x="72" y="128"/>
                    </a:cubicBezTo>
                    <a:cubicBezTo>
                      <a:pt x="78" y="132"/>
                      <a:pt x="85" y="134"/>
                      <a:pt x="93" y="134"/>
                    </a:cubicBezTo>
                    <a:cubicBezTo>
                      <a:pt x="116" y="134"/>
                      <a:pt x="133" y="116"/>
                      <a:pt x="133" y="94"/>
                    </a:cubicBezTo>
                    <a:cubicBezTo>
                      <a:pt x="133" y="83"/>
                      <a:pt x="129" y="73"/>
                      <a:pt x="122" y="65"/>
                    </a:cubicBezTo>
                    <a:cubicBezTo>
                      <a:pt x="160" y="41"/>
                      <a:pt x="160" y="41"/>
                      <a:pt x="160" y="41"/>
                    </a:cubicBezTo>
                    <a:cubicBezTo>
                      <a:pt x="158" y="38"/>
                      <a:pt x="156" y="36"/>
                      <a:pt x="153" y="33"/>
                    </a:cubicBezTo>
                    <a:cubicBezTo>
                      <a:pt x="147" y="28"/>
                      <a:pt x="141" y="23"/>
                      <a:pt x="134" y="19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08" y="55"/>
                      <a:pt x="100" y="53"/>
                      <a:pt x="93" y="53"/>
                    </a:cubicBezTo>
                    <a:cubicBezTo>
                      <a:pt x="70" y="53"/>
                      <a:pt x="53" y="71"/>
                      <a:pt x="53" y="94"/>
                    </a:cubicBezTo>
                    <a:cubicBezTo>
                      <a:pt x="53" y="104"/>
                      <a:pt x="57" y="114"/>
                      <a:pt x="63" y="121"/>
                    </a:cubicBezTo>
                    <a:cubicBezTo>
                      <a:pt x="25" y="145"/>
                      <a:pt x="25" y="145"/>
                      <a:pt x="25" y="145"/>
                    </a:cubicBezTo>
                    <a:cubicBezTo>
                      <a:pt x="27" y="149"/>
                      <a:pt x="30" y="151"/>
                      <a:pt x="32" y="154"/>
                    </a:cubicBezTo>
                    <a:close/>
                    <a:moveTo>
                      <a:pt x="76" y="94"/>
                    </a:moveTo>
                    <a:cubicBezTo>
                      <a:pt x="76" y="84"/>
                      <a:pt x="83" y="76"/>
                      <a:pt x="93" y="76"/>
                    </a:cubicBezTo>
                    <a:cubicBezTo>
                      <a:pt x="103" y="76"/>
                      <a:pt x="110" y="84"/>
                      <a:pt x="110" y="94"/>
                    </a:cubicBezTo>
                    <a:cubicBezTo>
                      <a:pt x="110" y="103"/>
                      <a:pt x="103" y="111"/>
                      <a:pt x="93" y="111"/>
                    </a:cubicBezTo>
                    <a:cubicBezTo>
                      <a:pt x="84" y="111"/>
                      <a:pt x="76" y="103"/>
                      <a:pt x="76" y="94"/>
                    </a:cubicBezTo>
                    <a:close/>
                    <a:moveTo>
                      <a:pt x="84" y="94"/>
                    </a:moveTo>
                    <a:cubicBezTo>
                      <a:pt x="84" y="99"/>
                      <a:pt x="88" y="102"/>
                      <a:pt x="93" y="102"/>
                    </a:cubicBezTo>
                    <a:cubicBezTo>
                      <a:pt x="98" y="102"/>
                      <a:pt x="102" y="99"/>
                      <a:pt x="102" y="94"/>
                    </a:cubicBezTo>
                    <a:cubicBezTo>
                      <a:pt x="102" y="88"/>
                      <a:pt x="98" y="85"/>
                      <a:pt x="93" y="85"/>
                    </a:cubicBezTo>
                    <a:cubicBezTo>
                      <a:pt x="88" y="85"/>
                      <a:pt x="84" y="88"/>
                      <a:pt x="84" y="9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31" name="Freeform 69"/>
              <p:cNvSpPr>
                <a:spLocks noChangeAspect="1" noEditPoints="1"/>
              </p:cNvSpPr>
              <p:nvPr/>
            </p:nvSpPr>
            <p:spPr bwMode="auto">
              <a:xfrm>
                <a:off x="14291867" y="1018619"/>
                <a:ext cx="755616" cy="779874"/>
              </a:xfrm>
              <a:custGeom>
                <a:avLst/>
                <a:gdLst>
                  <a:gd name="T0" fmla="*/ 21 w 201"/>
                  <a:gd name="T1" fmla="*/ 186 h 207"/>
                  <a:gd name="T2" fmla="*/ 123 w 201"/>
                  <a:gd name="T3" fmla="*/ 186 h 207"/>
                  <a:gd name="T4" fmla="*/ 123 w 201"/>
                  <a:gd name="T5" fmla="*/ 126 h 207"/>
                  <a:gd name="T6" fmla="*/ 144 w 201"/>
                  <a:gd name="T7" fmla="*/ 103 h 207"/>
                  <a:gd name="T8" fmla="*/ 144 w 201"/>
                  <a:gd name="T9" fmla="*/ 207 h 207"/>
                  <a:gd name="T10" fmla="*/ 0 w 201"/>
                  <a:gd name="T11" fmla="*/ 207 h 207"/>
                  <a:gd name="T12" fmla="*/ 0 w 201"/>
                  <a:gd name="T13" fmla="*/ 32 h 207"/>
                  <a:gd name="T14" fmla="*/ 125 w 201"/>
                  <a:gd name="T15" fmla="*/ 32 h 207"/>
                  <a:gd name="T16" fmla="*/ 107 w 201"/>
                  <a:gd name="T17" fmla="*/ 50 h 207"/>
                  <a:gd name="T18" fmla="*/ 21 w 201"/>
                  <a:gd name="T19" fmla="*/ 50 h 207"/>
                  <a:gd name="T20" fmla="*/ 21 w 201"/>
                  <a:gd name="T21" fmla="*/ 186 h 207"/>
                  <a:gd name="T22" fmla="*/ 160 w 201"/>
                  <a:gd name="T23" fmla="*/ 26 h 207"/>
                  <a:gd name="T24" fmla="*/ 160 w 201"/>
                  <a:gd name="T25" fmla="*/ 25 h 207"/>
                  <a:gd name="T26" fmla="*/ 176 w 201"/>
                  <a:gd name="T27" fmla="*/ 41 h 207"/>
                  <a:gd name="T28" fmla="*/ 170 w 201"/>
                  <a:gd name="T29" fmla="*/ 58 h 207"/>
                  <a:gd name="T30" fmla="*/ 85 w 201"/>
                  <a:gd name="T31" fmla="*/ 147 h 207"/>
                  <a:gd name="T32" fmla="*/ 48 w 201"/>
                  <a:gd name="T33" fmla="*/ 155 h 207"/>
                  <a:gd name="T34" fmla="*/ 48 w 201"/>
                  <a:gd name="T35" fmla="*/ 155 h 207"/>
                  <a:gd name="T36" fmla="*/ 57 w 201"/>
                  <a:gd name="T37" fmla="*/ 119 h 207"/>
                  <a:gd name="T38" fmla="*/ 143 w 201"/>
                  <a:gd name="T39" fmla="*/ 31 h 207"/>
                  <a:gd name="T40" fmla="*/ 160 w 201"/>
                  <a:gd name="T41" fmla="*/ 26 h 207"/>
                  <a:gd name="T42" fmla="*/ 75 w 201"/>
                  <a:gd name="T43" fmla="*/ 118 h 207"/>
                  <a:gd name="T44" fmla="*/ 67 w 201"/>
                  <a:gd name="T45" fmla="*/ 119 h 207"/>
                  <a:gd name="T46" fmla="*/ 62 w 201"/>
                  <a:gd name="T47" fmla="*/ 124 h 207"/>
                  <a:gd name="T48" fmla="*/ 60 w 201"/>
                  <a:gd name="T49" fmla="*/ 133 h 207"/>
                  <a:gd name="T50" fmla="*/ 70 w 201"/>
                  <a:gd name="T51" fmla="*/ 143 h 207"/>
                  <a:gd name="T52" fmla="*/ 79 w 201"/>
                  <a:gd name="T53" fmla="*/ 141 h 207"/>
                  <a:gd name="T54" fmla="*/ 85 w 201"/>
                  <a:gd name="T55" fmla="*/ 136 h 207"/>
                  <a:gd name="T56" fmla="*/ 86 w 201"/>
                  <a:gd name="T57" fmla="*/ 128 h 207"/>
                  <a:gd name="T58" fmla="*/ 75 w 201"/>
                  <a:gd name="T59" fmla="*/ 118 h 207"/>
                  <a:gd name="T60" fmla="*/ 193 w 201"/>
                  <a:gd name="T61" fmla="*/ 37 h 207"/>
                  <a:gd name="T62" fmla="*/ 179 w 201"/>
                  <a:gd name="T63" fmla="*/ 50 h 207"/>
                  <a:gd name="T64" fmla="*/ 183 w 201"/>
                  <a:gd name="T65" fmla="*/ 32 h 207"/>
                  <a:gd name="T66" fmla="*/ 169 w 201"/>
                  <a:gd name="T67" fmla="*/ 18 h 207"/>
                  <a:gd name="T68" fmla="*/ 152 w 201"/>
                  <a:gd name="T69" fmla="*/ 21 h 207"/>
                  <a:gd name="T70" fmla="*/ 165 w 201"/>
                  <a:gd name="T71" fmla="*/ 8 h 207"/>
                  <a:gd name="T72" fmla="*/ 193 w 201"/>
                  <a:gd name="T73" fmla="*/ 8 h 207"/>
                  <a:gd name="T74" fmla="*/ 193 w 201"/>
                  <a:gd name="T75" fmla="*/ 3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1" h="207">
                    <a:moveTo>
                      <a:pt x="21" y="186"/>
                    </a:move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3" y="126"/>
                      <a:pt x="123" y="126"/>
                      <a:pt x="123" y="126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4" y="207"/>
                      <a:pt x="144" y="207"/>
                      <a:pt x="144" y="207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07" y="50"/>
                      <a:pt x="107" y="50"/>
                      <a:pt x="107" y="50"/>
                    </a:cubicBezTo>
                    <a:cubicBezTo>
                      <a:pt x="21" y="50"/>
                      <a:pt x="21" y="50"/>
                      <a:pt x="21" y="50"/>
                    </a:cubicBezTo>
                    <a:lnTo>
                      <a:pt x="21" y="186"/>
                    </a:lnTo>
                    <a:close/>
                    <a:moveTo>
                      <a:pt x="160" y="26"/>
                    </a:moveTo>
                    <a:cubicBezTo>
                      <a:pt x="160" y="25"/>
                      <a:pt x="160" y="25"/>
                      <a:pt x="160" y="25"/>
                    </a:cubicBezTo>
                    <a:cubicBezTo>
                      <a:pt x="176" y="41"/>
                      <a:pt x="176" y="41"/>
                      <a:pt x="176" y="41"/>
                    </a:cubicBezTo>
                    <a:cubicBezTo>
                      <a:pt x="175" y="41"/>
                      <a:pt x="170" y="58"/>
                      <a:pt x="170" y="58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48" y="155"/>
                      <a:pt x="48" y="155"/>
                      <a:pt x="48" y="155"/>
                    </a:cubicBezTo>
                    <a:cubicBezTo>
                      <a:pt x="48" y="155"/>
                      <a:pt x="48" y="155"/>
                      <a:pt x="48" y="155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143" y="31"/>
                      <a:pt x="143" y="31"/>
                      <a:pt x="143" y="31"/>
                    </a:cubicBezTo>
                    <a:cubicBezTo>
                      <a:pt x="143" y="30"/>
                      <a:pt x="158" y="26"/>
                      <a:pt x="160" y="26"/>
                    </a:cubicBezTo>
                    <a:close/>
                    <a:moveTo>
                      <a:pt x="75" y="118"/>
                    </a:moveTo>
                    <a:cubicBezTo>
                      <a:pt x="67" y="119"/>
                      <a:pt x="67" y="119"/>
                      <a:pt x="67" y="119"/>
                    </a:cubicBezTo>
                    <a:cubicBezTo>
                      <a:pt x="62" y="124"/>
                      <a:pt x="62" y="124"/>
                      <a:pt x="62" y="124"/>
                    </a:cubicBezTo>
                    <a:cubicBezTo>
                      <a:pt x="60" y="133"/>
                      <a:pt x="60" y="133"/>
                      <a:pt x="60" y="133"/>
                    </a:cubicBezTo>
                    <a:cubicBezTo>
                      <a:pt x="70" y="143"/>
                      <a:pt x="70" y="143"/>
                      <a:pt x="70" y="143"/>
                    </a:cubicBezTo>
                    <a:cubicBezTo>
                      <a:pt x="79" y="141"/>
                      <a:pt x="79" y="141"/>
                      <a:pt x="79" y="141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86" y="128"/>
                      <a:pt x="86" y="128"/>
                      <a:pt x="86" y="128"/>
                    </a:cubicBezTo>
                    <a:lnTo>
                      <a:pt x="75" y="118"/>
                    </a:lnTo>
                    <a:close/>
                    <a:moveTo>
                      <a:pt x="193" y="37"/>
                    </a:moveTo>
                    <a:cubicBezTo>
                      <a:pt x="179" y="50"/>
                      <a:pt x="179" y="50"/>
                      <a:pt x="179" y="50"/>
                    </a:cubicBezTo>
                    <a:cubicBezTo>
                      <a:pt x="183" y="32"/>
                      <a:pt x="183" y="32"/>
                      <a:pt x="183" y="32"/>
                    </a:cubicBezTo>
                    <a:cubicBezTo>
                      <a:pt x="169" y="18"/>
                      <a:pt x="169" y="18"/>
                      <a:pt x="169" y="18"/>
                    </a:cubicBezTo>
                    <a:cubicBezTo>
                      <a:pt x="152" y="21"/>
                      <a:pt x="152" y="21"/>
                      <a:pt x="152" y="21"/>
                    </a:cubicBezTo>
                    <a:cubicBezTo>
                      <a:pt x="165" y="8"/>
                      <a:pt x="165" y="8"/>
                      <a:pt x="165" y="8"/>
                    </a:cubicBezTo>
                    <a:cubicBezTo>
                      <a:pt x="173" y="0"/>
                      <a:pt x="185" y="0"/>
                      <a:pt x="193" y="8"/>
                    </a:cubicBezTo>
                    <a:cubicBezTo>
                      <a:pt x="201" y="16"/>
                      <a:pt x="201" y="28"/>
                      <a:pt x="193" y="3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32" name="Freeform 70"/>
              <p:cNvSpPr>
                <a:spLocks noChangeAspect="1" noEditPoints="1"/>
              </p:cNvSpPr>
              <p:nvPr/>
            </p:nvSpPr>
            <p:spPr bwMode="auto">
              <a:xfrm>
                <a:off x="10955976" y="1068877"/>
                <a:ext cx="547650" cy="679355"/>
              </a:xfrm>
              <a:custGeom>
                <a:avLst/>
                <a:gdLst>
                  <a:gd name="T0" fmla="*/ 146 w 146"/>
                  <a:gd name="T1" fmla="*/ 26 h 181"/>
                  <a:gd name="T2" fmla="*/ 146 w 146"/>
                  <a:gd name="T3" fmla="*/ 181 h 181"/>
                  <a:gd name="T4" fmla="*/ 30 w 146"/>
                  <a:gd name="T5" fmla="*/ 181 h 181"/>
                  <a:gd name="T6" fmla="*/ 0 w 146"/>
                  <a:gd name="T7" fmla="*/ 151 h 181"/>
                  <a:gd name="T8" fmla="*/ 0 w 146"/>
                  <a:gd name="T9" fmla="*/ 17 h 181"/>
                  <a:gd name="T10" fmla="*/ 17 w 146"/>
                  <a:gd name="T11" fmla="*/ 0 h 181"/>
                  <a:gd name="T12" fmla="*/ 124 w 146"/>
                  <a:gd name="T13" fmla="*/ 0 h 181"/>
                  <a:gd name="T14" fmla="*/ 124 w 146"/>
                  <a:gd name="T15" fmla="*/ 133 h 181"/>
                  <a:gd name="T16" fmla="*/ 30 w 146"/>
                  <a:gd name="T17" fmla="*/ 133 h 181"/>
                  <a:gd name="T18" fmla="*/ 10 w 146"/>
                  <a:gd name="T19" fmla="*/ 151 h 181"/>
                  <a:gd name="T20" fmla="*/ 10 w 146"/>
                  <a:gd name="T21" fmla="*/ 151 h 181"/>
                  <a:gd name="T22" fmla="*/ 30 w 146"/>
                  <a:gd name="T23" fmla="*/ 170 h 181"/>
                  <a:gd name="T24" fmla="*/ 138 w 146"/>
                  <a:gd name="T25" fmla="*/ 170 h 181"/>
                  <a:gd name="T26" fmla="*/ 138 w 146"/>
                  <a:gd name="T27" fmla="*/ 26 h 181"/>
                  <a:gd name="T28" fmla="*/ 146 w 146"/>
                  <a:gd name="T29" fmla="*/ 26 h 181"/>
                  <a:gd name="T30" fmla="*/ 124 w 146"/>
                  <a:gd name="T31" fmla="*/ 147 h 181"/>
                  <a:gd name="T32" fmla="*/ 32 w 146"/>
                  <a:gd name="T33" fmla="*/ 147 h 181"/>
                  <a:gd name="T34" fmla="*/ 27 w 146"/>
                  <a:gd name="T35" fmla="*/ 151 h 181"/>
                  <a:gd name="T36" fmla="*/ 32 w 146"/>
                  <a:gd name="T37" fmla="*/ 155 h 181"/>
                  <a:gd name="T38" fmla="*/ 124 w 146"/>
                  <a:gd name="T39" fmla="*/ 155 h 181"/>
                  <a:gd name="T40" fmla="*/ 124 w 146"/>
                  <a:gd name="T41" fmla="*/ 14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6" h="181">
                    <a:moveTo>
                      <a:pt x="146" y="26"/>
                    </a:moveTo>
                    <a:cubicBezTo>
                      <a:pt x="146" y="181"/>
                      <a:pt x="146" y="181"/>
                      <a:pt x="146" y="181"/>
                    </a:cubicBezTo>
                    <a:cubicBezTo>
                      <a:pt x="30" y="181"/>
                      <a:pt x="30" y="181"/>
                      <a:pt x="30" y="181"/>
                    </a:cubicBezTo>
                    <a:cubicBezTo>
                      <a:pt x="13" y="181"/>
                      <a:pt x="0" y="169"/>
                      <a:pt x="0" y="15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9" y="133"/>
                      <a:pt x="10" y="139"/>
                      <a:pt x="10" y="151"/>
                    </a:cubicBezTo>
                    <a:cubicBezTo>
                      <a:pt x="10" y="151"/>
                      <a:pt x="10" y="151"/>
                      <a:pt x="10" y="151"/>
                    </a:cubicBezTo>
                    <a:cubicBezTo>
                      <a:pt x="10" y="163"/>
                      <a:pt x="19" y="170"/>
                      <a:pt x="30" y="170"/>
                    </a:cubicBezTo>
                    <a:cubicBezTo>
                      <a:pt x="138" y="170"/>
                      <a:pt x="138" y="170"/>
                      <a:pt x="138" y="170"/>
                    </a:cubicBezTo>
                    <a:cubicBezTo>
                      <a:pt x="138" y="26"/>
                      <a:pt x="138" y="26"/>
                      <a:pt x="138" y="26"/>
                    </a:cubicBezTo>
                    <a:lnTo>
                      <a:pt x="146" y="26"/>
                    </a:lnTo>
                    <a:close/>
                    <a:moveTo>
                      <a:pt x="124" y="147"/>
                    </a:moveTo>
                    <a:cubicBezTo>
                      <a:pt x="32" y="147"/>
                      <a:pt x="32" y="147"/>
                      <a:pt x="32" y="147"/>
                    </a:cubicBezTo>
                    <a:cubicBezTo>
                      <a:pt x="29" y="147"/>
                      <a:pt x="27" y="149"/>
                      <a:pt x="27" y="151"/>
                    </a:cubicBezTo>
                    <a:cubicBezTo>
                      <a:pt x="27" y="154"/>
                      <a:pt x="29" y="155"/>
                      <a:pt x="32" y="155"/>
                    </a:cubicBezTo>
                    <a:cubicBezTo>
                      <a:pt x="124" y="155"/>
                      <a:pt x="124" y="155"/>
                      <a:pt x="124" y="155"/>
                    </a:cubicBezTo>
                    <a:lnTo>
                      <a:pt x="124" y="14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33" name="Freeform 71"/>
              <p:cNvSpPr>
                <a:spLocks noChangeAspect="1" noEditPoints="1"/>
              </p:cNvSpPr>
              <p:nvPr/>
            </p:nvSpPr>
            <p:spPr bwMode="auto">
              <a:xfrm>
                <a:off x="11042628" y="2117005"/>
                <a:ext cx="374343" cy="689756"/>
              </a:xfrm>
              <a:custGeom>
                <a:avLst/>
                <a:gdLst>
                  <a:gd name="T0" fmla="*/ 100 w 100"/>
                  <a:gd name="T1" fmla="*/ 165 h 183"/>
                  <a:gd name="T2" fmla="*/ 18 w 100"/>
                  <a:gd name="T3" fmla="*/ 183 h 183"/>
                  <a:gd name="T4" fmla="*/ 0 w 100"/>
                  <a:gd name="T5" fmla="*/ 7 h 183"/>
                  <a:gd name="T6" fmla="*/ 94 w 100"/>
                  <a:gd name="T7" fmla="*/ 0 h 183"/>
                  <a:gd name="T8" fmla="*/ 14 w 100"/>
                  <a:gd name="T9" fmla="*/ 30 h 183"/>
                  <a:gd name="T10" fmla="*/ 86 w 100"/>
                  <a:gd name="T11" fmla="*/ 86 h 183"/>
                  <a:gd name="T12" fmla="*/ 14 w 100"/>
                  <a:gd name="T13" fmla="*/ 30 h 183"/>
                  <a:gd name="T14" fmla="*/ 14 w 100"/>
                  <a:gd name="T15" fmla="*/ 99 h 183"/>
                  <a:gd name="T16" fmla="*/ 35 w 100"/>
                  <a:gd name="T17" fmla="*/ 111 h 183"/>
                  <a:gd name="T18" fmla="*/ 35 w 100"/>
                  <a:gd name="T19" fmla="*/ 116 h 183"/>
                  <a:gd name="T20" fmla="*/ 14 w 100"/>
                  <a:gd name="T21" fmla="*/ 128 h 183"/>
                  <a:gd name="T22" fmla="*/ 35 w 100"/>
                  <a:gd name="T23" fmla="*/ 116 h 183"/>
                  <a:gd name="T24" fmla="*/ 14 w 100"/>
                  <a:gd name="T25" fmla="*/ 134 h 183"/>
                  <a:gd name="T26" fmla="*/ 35 w 100"/>
                  <a:gd name="T27" fmla="*/ 146 h 183"/>
                  <a:gd name="T28" fmla="*/ 35 w 100"/>
                  <a:gd name="T29" fmla="*/ 151 h 183"/>
                  <a:gd name="T30" fmla="*/ 26 w 100"/>
                  <a:gd name="T31" fmla="*/ 164 h 183"/>
                  <a:gd name="T32" fmla="*/ 35 w 100"/>
                  <a:gd name="T33" fmla="*/ 151 h 183"/>
                  <a:gd name="T34" fmla="*/ 43 w 100"/>
                  <a:gd name="T35" fmla="*/ 21 h 183"/>
                  <a:gd name="T36" fmla="*/ 61 w 100"/>
                  <a:gd name="T37" fmla="*/ 17 h 183"/>
                  <a:gd name="T38" fmla="*/ 43 w 100"/>
                  <a:gd name="T39" fmla="*/ 13 h 183"/>
                  <a:gd name="T40" fmla="*/ 60 w 100"/>
                  <a:gd name="T41" fmla="*/ 99 h 183"/>
                  <a:gd name="T42" fmla="*/ 40 w 100"/>
                  <a:gd name="T43" fmla="*/ 111 h 183"/>
                  <a:gd name="T44" fmla="*/ 60 w 100"/>
                  <a:gd name="T45" fmla="*/ 99 h 183"/>
                  <a:gd name="T46" fmla="*/ 40 w 100"/>
                  <a:gd name="T47" fmla="*/ 116 h 183"/>
                  <a:gd name="T48" fmla="*/ 60 w 100"/>
                  <a:gd name="T49" fmla="*/ 128 h 183"/>
                  <a:gd name="T50" fmla="*/ 60 w 100"/>
                  <a:gd name="T51" fmla="*/ 134 h 183"/>
                  <a:gd name="T52" fmla="*/ 40 w 100"/>
                  <a:gd name="T53" fmla="*/ 146 h 183"/>
                  <a:gd name="T54" fmla="*/ 60 w 100"/>
                  <a:gd name="T55" fmla="*/ 134 h 183"/>
                  <a:gd name="T56" fmla="*/ 40 w 100"/>
                  <a:gd name="T57" fmla="*/ 151 h 183"/>
                  <a:gd name="T58" fmla="*/ 60 w 100"/>
                  <a:gd name="T59" fmla="*/ 164 h 183"/>
                  <a:gd name="T60" fmla="*/ 86 w 100"/>
                  <a:gd name="T61" fmla="*/ 99 h 183"/>
                  <a:gd name="T62" fmla="*/ 65 w 100"/>
                  <a:gd name="T63" fmla="*/ 111 h 183"/>
                  <a:gd name="T64" fmla="*/ 86 w 100"/>
                  <a:gd name="T65" fmla="*/ 99 h 183"/>
                  <a:gd name="T66" fmla="*/ 65 w 100"/>
                  <a:gd name="T67" fmla="*/ 116 h 183"/>
                  <a:gd name="T68" fmla="*/ 86 w 100"/>
                  <a:gd name="T69" fmla="*/ 128 h 183"/>
                  <a:gd name="T70" fmla="*/ 86 w 100"/>
                  <a:gd name="T71" fmla="*/ 134 h 183"/>
                  <a:gd name="T72" fmla="*/ 65 w 100"/>
                  <a:gd name="T73" fmla="*/ 146 h 183"/>
                  <a:gd name="T74" fmla="*/ 86 w 100"/>
                  <a:gd name="T75" fmla="*/ 134 h 183"/>
                  <a:gd name="T76" fmla="*/ 86 w 100"/>
                  <a:gd name="T77" fmla="*/ 151 h 183"/>
                  <a:gd name="T78" fmla="*/ 65 w 100"/>
                  <a:gd name="T79" fmla="*/ 164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0" h="183">
                    <a:moveTo>
                      <a:pt x="100" y="7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00" y="175"/>
                      <a:pt x="92" y="183"/>
                      <a:pt x="82" y="183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8" y="183"/>
                      <a:pt x="0" y="175"/>
                      <a:pt x="0" y="16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8" y="0"/>
                      <a:pt x="100" y="3"/>
                      <a:pt x="100" y="7"/>
                    </a:cubicBezTo>
                    <a:close/>
                    <a:moveTo>
                      <a:pt x="14" y="30"/>
                    </a:moveTo>
                    <a:cubicBezTo>
                      <a:pt x="14" y="86"/>
                      <a:pt x="14" y="86"/>
                      <a:pt x="14" y="86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30"/>
                      <a:pt x="86" y="30"/>
                      <a:pt x="86" y="30"/>
                    </a:cubicBezTo>
                    <a:lnTo>
                      <a:pt x="14" y="30"/>
                    </a:lnTo>
                    <a:close/>
                    <a:moveTo>
                      <a:pt x="35" y="99"/>
                    </a:moveTo>
                    <a:cubicBezTo>
                      <a:pt x="14" y="99"/>
                      <a:pt x="14" y="99"/>
                      <a:pt x="14" y="99"/>
                    </a:cubicBezTo>
                    <a:cubicBezTo>
                      <a:pt x="14" y="111"/>
                      <a:pt x="14" y="111"/>
                      <a:pt x="14" y="111"/>
                    </a:cubicBezTo>
                    <a:cubicBezTo>
                      <a:pt x="35" y="111"/>
                      <a:pt x="35" y="111"/>
                      <a:pt x="35" y="111"/>
                    </a:cubicBezTo>
                    <a:lnTo>
                      <a:pt x="35" y="99"/>
                    </a:lnTo>
                    <a:close/>
                    <a:moveTo>
                      <a:pt x="35" y="116"/>
                    </a:moveTo>
                    <a:cubicBezTo>
                      <a:pt x="14" y="116"/>
                      <a:pt x="14" y="116"/>
                      <a:pt x="14" y="116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35" y="128"/>
                      <a:pt x="35" y="128"/>
                      <a:pt x="35" y="128"/>
                    </a:cubicBezTo>
                    <a:lnTo>
                      <a:pt x="35" y="116"/>
                    </a:lnTo>
                    <a:close/>
                    <a:moveTo>
                      <a:pt x="35" y="134"/>
                    </a:moveTo>
                    <a:cubicBezTo>
                      <a:pt x="14" y="134"/>
                      <a:pt x="14" y="134"/>
                      <a:pt x="14" y="134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35" y="146"/>
                      <a:pt x="35" y="146"/>
                      <a:pt x="35" y="146"/>
                    </a:cubicBezTo>
                    <a:lnTo>
                      <a:pt x="35" y="134"/>
                    </a:lnTo>
                    <a:close/>
                    <a:moveTo>
                      <a:pt x="35" y="151"/>
                    </a:moveTo>
                    <a:cubicBezTo>
                      <a:pt x="14" y="151"/>
                      <a:pt x="14" y="151"/>
                      <a:pt x="14" y="151"/>
                    </a:cubicBezTo>
                    <a:cubicBezTo>
                      <a:pt x="14" y="159"/>
                      <a:pt x="19" y="164"/>
                      <a:pt x="26" y="164"/>
                    </a:cubicBezTo>
                    <a:cubicBezTo>
                      <a:pt x="35" y="164"/>
                      <a:pt x="35" y="164"/>
                      <a:pt x="35" y="164"/>
                    </a:cubicBezTo>
                    <a:lnTo>
                      <a:pt x="35" y="151"/>
                    </a:lnTo>
                    <a:close/>
                    <a:moveTo>
                      <a:pt x="39" y="17"/>
                    </a:moveTo>
                    <a:cubicBezTo>
                      <a:pt x="39" y="19"/>
                      <a:pt x="40" y="21"/>
                      <a:pt x="43" y="21"/>
                    </a:cubicBezTo>
                    <a:cubicBezTo>
                      <a:pt x="57" y="21"/>
                      <a:pt x="57" y="21"/>
                      <a:pt x="57" y="21"/>
                    </a:cubicBezTo>
                    <a:cubicBezTo>
                      <a:pt x="59" y="21"/>
                      <a:pt x="61" y="19"/>
                      <a:pt x="61" y="17"/>
                    </a:cubicBezTo>
                    <a:cubicBezTo>
                      <a:pt x="61" y="15"/>
                      <a:pt x="59" y="13"/>
                      <a:pt x="57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0" y="13"/>
                      <a:pt x="39" y="15"/>
                      <a:pt x="39" y="17"/>
                    </a:cubicBezTo>
                    <a:close/>
                    <a:moveTo>
                      <a:pt x="60" y="99"/>
                    </a:moveTo>
                    <a:cubicBezTo>
                      <a:pt x="40" y="99"/>
                      <a:pt x="40" y="99"/>
                      <a:pt x="40" y="99"/>
                    </a:cubicBezTo>
                    <a:cubicBezTo>
                      <a:pt x="40" y="111"/>
                      <a:pt x="40" y="111"/>
                      <a:pt x="40" y="111"/>
                    </a:cubicBezTo>
                    <a:cubicBezTo>
                      <a:pt x="60" y="111"/>
                      <a:pt x="60" y="111"/>
                      <a:pt x="60" y="111"/>
                    </a:cubicBezTo>
                    <a:lnTo>
                      <a:pt x="60" y="99"/>
                    </a:lnTo>
                    <a:close/>
                    <a:moveTo>
                      <a:pt x="60" y="116"/>
                    </a:moveTo>
                    <a:cubicBezTo>
                      <a:pt x="40" y="116"/>
                      <a:pt x="40" y="116"/>
                      <a:pt x="40" y="116"/>
                    </a:cubicBezTo>
                    <a:cubicBezTo>
                      <a:pt x="40" y="128"/>
                      <a:pt x="40" y="128"/>
                      <a:pt x="40" y="128"/>
                    </a:cubicBezTo>
                    <a:cubicBezTo>
                      <a:pt x="60" y="128"/>
                      <a:pt x="60" y="128"/>
                      <a:pt x="60" y="128"/>
                    </a:cubicBezTo>
                    <a:lnTo>
                      <a:pt x="60" y="116"/>
                    </a:lnTo>
                    <a:close/>
                    <a:moveTo>
                      <a:pt x="60" y="134"/>
                    </a:moveTo>
                    <a:cubicBezTo>
                      <a:pt x="40" y="134"/>
                      <a:pt x="40" y="134"/>
                      <a:pt x="40" y="134"/>
                    </a:cubicBezTo>
                    <a:cubicBezTo>
                      <a:pt x="40" y="146"/>
                      <a:pt x="40" y="146"/>
                      <a:pt x="40" y="146"/>
                    </a:cubicBezTo>
                    <a:cubicBezTo>
                      <a:pt x="60" y="146"/>
                      <a:pt x="60" y="146"/>
                      <a:pt x="60" y="146"/>
                    </a:cubicBezTo>
                    <a:lnTo>
                      <a:pt x="60" y="134"/>
                    </a:lnTo>
                    <a:close/>
                    <a:moveTo>
                      <a:pt x="60" y="151"/>
                    </a:moveTo>
                    <a:cubicBezTo>
                      <a:pt x="40" y="151"/>
                      <a:pt x="40" y="151"/>
                      <a:pt x="40" y="151"/>
                    </a:cubicBezTo>
                    <a:cubicBezTo>
                      <a:pt x="40" y="164"/>
                      <a:pt x="40" y="164"/>
                      <a:pt x="40" y="164"/>
                    </a:cubicBezTo>
                    <a:cubicBezTo>
                      <a:pt x="60" y="164"/>
                      <a:pt x="60" y="164"/>
                      <a:pt x="60" y="164"/>
                    </a:cubicBezTo>
                    <a:lnTo>
                      <a:pt x="60" y="151"/>
                    </a:lnTo>
                    <a:close/>
                    <a:moveTo>
                      <a:pt x="86" y="99"/>
                    </a:moveTo>
                    <a:cubicBezTo>
                      <a:pt x="65" y="99"/>
                      <a:pt x="65" y="99"/>
                      <a:pt x="65" y="99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86" y="111"/>
                      <a:pt x="86" y="111"/>
                      <a:pt x="86" y="111"/>
                    </a:cubicBezTo>
                    <a:lnTo>
                      <a:pt x="86" y="99"/>
                    </a:lnTo>
                    <a:close/>
                    <a:moveTo>
                      <a:pt x="86" y="116"/>
                    </a:moveTo>
                    <a:cubicBezTo>
                      <a:pt x="65" y="116"/>
                      <a:pt x="65" y="116"/>
                      <a:pt x="65" y="116"/>
                    </a:cubicBezTo>
                    <a:cubicBezTo>
                      <a:pt x="65" y="128"/>
                      <a:pt x="65" y="128"/>
                      <a:pt x="65" y="128"/>
                    </a:cubicBezTo>
                    <a:cubicBezTo>
                      <a:pt x="86" y="128"/>
                      <a:pt x="86" y="128"/>
                      <a:pt x="86" y="128"/>
                    </a:cubicBezTo>
                    <a:lnTo>
                      <a:pt x="86" y="116"/>
                    </a:lnTo>
                    <a:close/>
                    <a:moveTo>
                      <a:pt x="86" y="134"/>
                    </a:moveTo>
                    <a:cubicBezTo>
                      <a:pt x="65" y="134"/>
                      <a:pt x="65" y="134"/>
                      <a:pt x="65" y="134"/>
                    </a:cubicBezTo>
                    <a:cubicBezTo>
                      <a:pt x="65" y="146"/>
                      <a:pt x="65" y="146"/>
                      <a:pt x="65" y="146"/>
                    </a:cubicBezTo>
                    <a:cubicBezTo>
                      <a:pt x="86" y="146"/>
                      <a:pt x="86" y="146"/>
                      <a:pt x="86" y="146"/>
                    </a:cubicBezTo>
                    <a:lnTo>
                      <a:pt x="86" y="134"/>
                    </a:lnTo>
                    <a:close/>
                    <a:moveTo>
                      <a:pt x="74" y="164"/>
                    </a:moveTo>
                    <a:cubicBezTo>
                      <a:pt x="81" y="164"/>
                      <a:pt x="86" y="159"/>
                      <a:pt x="86" y="151"/>
                    </a:cubicBezTo>
                    <a:cubicBezTo>
                      <a:pt x="65" y="151"/>
                      <a:pt x="65" y="151"/>
                      <a:pt x="65" y="151"/>
                    </a:cubicBezTo>
                    <a:cubicBezTo>
                      <a:pt x="65" y="164"/>
                      <a:pt x="65" y="164"/>
                      <a:pt x="65" y="164"/>
                    </a:cubicBezTo>
                    <a:lnTo>
                      <a:pt x="74" y="16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  <p:sp>
            <p:nvSpPr>
              <p:cNvPr id="134" name="Freeform 72"/>
              <p:cNvSpPr>
                <a:spLocks noChangeAspect="1" noEditPoints="1"/>
              </p:cNvSpPr>
              <p:nvPr/>
            </p:nvSpPr>
            <p:spPr bwMode="auto">
              <a:xfrm>
                <a:off x="11013168" y="3104475"/>
                <a:ext cx="433269" cy="720953"/>
              </a:xfrm>
              <a:custGeom>
                <a:avLst/>
                <a:gdLst>
                  <a:gd name="T0" fmla="*/ 115 w 115"/>
                  <a:gd name="T1" fmla="*/ 18 h 191"/>
                  <a:gd name="T2" fmla="*/ 115 w 115"/>
                  <a:gd name="T3" fmla="*/ 174 h 191"/>
                  <a:gd name="T4" fmla="*/ 98 w 115"/>
                  <a:gd name="T5" fmla="*/ 191 h 191"/>
                  <a:gd name="T6" fmla="*/ 17 w 115"/>
                  <a:gd name="T7" fmla="*/ 191 h 191"/>
                  <a:gd name="T8" fmla="*/ 0 w 115"/>
                  <a:gd name="T9" fmla="*/ 174 h 191"/>
                  <a:gd name="T10" fmla="*/ 0 w 115"/>
                  <a:gd name="T11" fmla="*/ 18 h 191"/>
                  <a:gd name="T12" fmla="*/ 17 w 115"/>
                  <a:gd name="T13" fmla="*/ 0 h 191"/>
                  <a:gd name="T14" fmla="*/ 98 w 115"/>
                  <a:gd name="T15" fmla="*/ 0 h 191"/>
                  <a:gd name="T16" fmla="*/ 115 w 115"/>
                  <a:gd name="T17" fmla="*/ 18 h 191"/>
                  <a:gd name="T18" fmla="*/ 97 w 115"/>
                  <a:gd name="T19" fmla="*/ 21 h 191"/>
                  <a:gd name="T20" fmla="*/ 18 w 115"/>
                  <a:gd name="T21" fmla="*/ 21 h 191"/>
                  <a:gd name="T22" fmla="*/ 18 w 115"/>
                  <a:gd name="T23" fmla="*/ 76 h 191"/>
                  <a:gd name="T24" fmla="*/ 97 w 115"/>
                  <a:gd name="T25" fmla="*/ 76 h 191"/>
                  <a:gd name="T26" fmla="*/ 97 w 115"/>
                  <a:gd name="T27" fmla="*/ 21 h 191"/>
                  <a:gd name="T28" fmla="*/ 94 w 115"/>
                  <a:gd name="T29" fmla="*/ 132 h 191"/>
                  <a:gd name="T30" fmla="*/ 58 w 115"/>
                  <a:gd name="T31" fmla="*/ 95 h 191"/>
                  <a:gd name="T32" fmla="*/ 21 w 115"/>
                  <a:gd name="T33" fmla="*/ 132 h 191"/>
                  <a:gd name="T34" fmla="*/ 58 w 115"/>
                  <a:gd name="T35" fmla="*/ 168 h 191"/>
                  <a:gd name="T36" fmla="*/ 94 w 115"/>
                  <a:gd name="T37" fmla="*/ 132 h 191"/>
                  <a:gd name="T38" fmla="*/ 71 w 115"/>
                  <a:gd name="T39" fmla="*/ 132 h 191"/>
                  <a:gd name="T40" fmla="*/ 58 w 115"/>
                  <a:gd name="T41" fmla="*/ 146 h 191"/>
                  <a:gd name="T42" fmla="*/ 44 w 115"/>
                  <a:gd name="T43" fmla="*/ 132 h 191"/>
                  <a:gd name="T44" fmla="*/ 58 w 115"/>
                  <a:gd name="T45" fmla="*/ 118 h 191"/>
                  <a:gd name="T46" fmla="*/ 71 w 115"/>
                  <a:gd name="T47" fmla="*/ 13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5" h="191">
                    <a:moveTo>
                      <a:pt x="115" y="18"/>
                    </a:moveTo>
                    <a:cubicBezTo>
                      <a:pt x="115" y="174"/>
                      <a:pt x="115" y="174"/>
                      <a:pt x="115" y="174"/>
                    </a:cubicBezTo>
                    <a:cubicBezTo>
                      <a:pt x="115" y="183"/>
                      <a:pt x="107" y="191"/>
                      <a:pt x="98" y="191"/>
                    </a:cubicBezTo>
                    <a:cubicBezTo>
                      <a:pt x="17" y="191"/>
                      <a:pt x="17" y="191"/>
                      <a:pt x="17" y="191"/>
                    </a:cubicBezTo>
                    <a:cubicBezTo>
                      <a:pt x="8" y="191"/>
                      <a:pt x="0" y="183"/>
                      <a:pt x="0" y="17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7" y="0"/>
                      <a:pt x="115" y="8"/>
                      <a:pt x="115" y="18"/>
                    </a:cubicBezTo>
                    <a:close/>
                    <a:moveTo>
                      <a:pt x="97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97" y="76"/>
                      <a:pt x="97" y="76"/>
                      <a:pt x="97" y="76"/>
                    </a:cubicBezTo>
                    <a:lnTo>
                      <a:pt x="97" y="21"/>
                    </a:lnTo>
                    <a:close/>
                    <a:moveTo>
                      <a:pt x="94" y="132"/>
                    </a:moveTo>
                    <a:cubicBezTo>
                      <a:pt x="94" y="112"/>
                      <a:pt x="78" y="95"/>
                      <a:pt x="58" y="95"/>
                    </a:cubicBezTo>
                    <a:cubicBezTo>
                      <a:pt x="38" y="95"/>
                      <a:pt x="21" y="112"/>
                      <a:pt x="21" y="132"/>
                    </a:cubicBezTo>
                    <a:cubicBezTo>
                      <a:pt x="21" y="152"/>
                      <a:pt x="38" y="168"/>
                      <a:pt x="58" y="168"/>
                    </a:cubicBezTo>
                    <a:cubicBezTo>
                      <a:pt x="78" y="168"/>
                      <a:pt x="94" y="152"/>
                      <a:pt x="94" y="132"/>
                    </a:cubicBezTo>
                    <a:close/>
                    <a:moveTo>
                      <a:pt x="71" y="132"/>
                    </a:moveTo>
                    <a:cubicBezTo>
                      <a:pt x="71" y="140"/>
                      <a:pt x="65" y="146"/>
                      <a:pt x="58" y="146"/>
                    </a:cubicBezTo>
                    <a:cubicBezTo>
                      <a:pt x="50" y="146"/>
                      <a:pt x="44" y="140"/>
                      <a:pt x="44" y="132"/>
                    </a:cubicBezTo>
                    <a:cubicBezTo>
                      <a:pt x="44" y="124"/>
                      <a:pt x="50" y="118"/>
                      <a:pt x="58" y="118"/>
                    </a:cubicBezTo>
                    <a:cubicBezTo>
                      <a:pt x="65" y="118"/>
                      <a:pt x="71" y="124"/>
                      <a:pt x="71" y="13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368" dirty="0"/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</a:t>
            </a:r>
            <a:r>
              <a:rPr lang="en-US" dirty="0" err="1"/>
              <a:t>Glyphicons</a:t>
            </a:r>
            <a:endParaRPr lang="en-US" dirty="0"/>
          </a:p>
        </p:txBody>
      </p:sp>
      <p:pic>
        <p:nvPicPr>
          <p:cNvPr id="136" name="Picture 13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630" y="885621"/>
            <a:ext cx="447161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32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272888" y="1719554"/>
            <a:ext cx="13710224" cy="6642760"/>
          </a:xfrm>
          <a:prstGeom prst="roundRect">
            <a:avLst>
              <a:gd name="adj" fmla="val 318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&lt;div class=“container”&gt;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&lt;h1&gt;Bootstrap glyphicon&lt;/h1&gt;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&lt;p&gt;simple span: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	&lt;span class=“glyphicon glyphicon-check”&gt;&lt;/span&gt;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&lt;/p&gt;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&lt;p&gt;Default button with icon: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&lt;button type=“button” class=“btn btn-default”&gt;Play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	&lt;span class=“glyphicon glyphicon-play”&gt;&lt;/span&gt;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&lt;/button&gt;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&lt;/p&gt;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&lt;p&gt;search icon on a styled button: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&lt;button type=“button” class=“btn btn-info”&gt;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	&lt;span class=“glyphicon glyphicon-search”&gt;&lt;/span&gt; Search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&lt;/bbutton&gt;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&lt;/p&gt; 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&lt;p&gt;Link with icon: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&lt;a href=“#” class=“btn btn-success btn-lg”&gt;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	&lt;span class=“glyphicon glyphicon-print”&gt;&lt;/span&gt;Print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&lt;/a&gt;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&lt;/p&gt;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</a:t>
            </a:r>
            <a:r>
              <a:rPr lang="en-US" dirty="0" err="1"/>
              <a:t>Glyphicons</a:t>
            </a:r>
            <a:r>
              <a:rPr lang="en-US" dirty="0"/>
              <a:t>—Example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50" y="885621"/>
            <a:ext cx="68671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049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</a:t>
            </a:r>
            <a:r>
              <a:rPr lang="en-US" dirty="0" err="1"/>
              <a:t>Glyphicons</a:t>
            </a:r>
            <a:endParaRPr lang="en-US" dirty="0"/>
          </a:p>
        </p:txBody>
      </p:sp>
      <p:sp>
        <p:nvSpPr>
          <p:cNvPr id="9" name="Text Placeholder 12"/>
          <p:cNvSpPr txBox="1">
            <a:spLocks/>
          </p:cNvSpPr>
          <p:nvPr/>
        </p:nvSpPr>
        <p:spPr>
          <a:xfrm>
            <a:off x="22011" y="1292656"/>
            <a:ext cx="16256000" cy="670312"/>
          </a:xfrm>
          <a:prstGeom prst="rect">
            <a:avLst/>
          </a:prstGeom>
        </p:spPr>
        <p:txBody>
          <a:bodyPr vert="horz" lIns="91440" tIns="0" rIns="0" bIns="0" rtlCol="0" anchor="ctr" anchorCtr="0">
            <a:normAutofit/>
          </a:bodyPr>
          <a:lstStyle>
            <a:lvl1pPr indent="0" defTabSz="1219170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lang="en-US" sz="3200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87508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3200"/>
            </a:lvl2pPr>
            <a:lvl3pPr marL="117501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667"/>
            </a:lvl3pPr>
            <a:lvl4pPr marL="1762527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4pPr>
            <a:lvl5pPr marL="235003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pPr marL="9525" algn="ctr"/>
            <a:endParaRPr lang="en-US" kern="0" dirty="0">
              <a:solidFill>
                <a:sysClr val="windowText" lastClr="0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3059"/>
          <a:stretch/>
        </p:blipFill>
        <p:spPr>
          <a:xfrm>
            <a:off x="4456125" y="2292285"/>
            <a:ext cx="7474378" cy="36714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bg1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7395783" y="1447477"/>
            <a:ext cx="15950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kern="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Output:</a:t>
            </a:r>
            <a:endParaRPr lang="en-US" sz="2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0" y="885621"/>
            <a:ext cx="456283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10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21625" y="1393743"/>
            <a:ext cx="14212750" cy="1790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marR="797719">
              <a:lnSpc>
                <a:spcPct val="150000"/>
              </a:lnSpc>
              <a:spcBef>
                <a:spcPts val="1965"/>
              </a:spcBef>
              <a:buClr>
                <a:schemeClr val="tx1"/>
              </a:buClr>
              <a:buSzPct val="85416"/>
              <a:tabLst>
                <a:tab pos="14668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 Bootstrap 3:</a:t>
            </a:r>
          </a:p>
          <a:p>
            <a:pPr marL="352425" marR="797719" indent="-342900">
              <a:spcBef>
                <a:spcPts val="1965"/>
              </a:spcBef>
              <a:buClr>
                <a:schemeClr val="tx1"/>
              </a:buClr>
              <a:buSzPct val="85416"/>
              <a:buFont typeface="Arial" panose="020B0604020202020204" pitchFamily="34" charset="0"/>
              <a:buChar char="•"/>
              <a:tabLst>
                <a:tab pos="14668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main purpose of label is to provide information.</a:t>
            </a:r>
          </a:p>
          <a:p>
            <a:pPr marL="352425" marR="797719" indent="-342900">
              <a:spcBef>
                <a:spcPts val="1965"/>
              </a:spcBef>
              <a:buClr>
                <a:schemeClr val="tx1"/>
              </a:buClr>
              <a:buSzPct val="85416"/>
              <a:buFont typeface="Arial" panose="020B0604020202020204" pitchFamily="34" charset="0"/>
              <a:buChar char="•"/>
              <a:tabLst>
                <a:tab pos="14668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create labels with backgrounds of different colors using </a:t>
            </a:r>
            <a:r>
              <a:rPr lang="en-US" sz="2200" spc="-4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sz="2200" b="1" i="1" spc="-4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.label class</a:t>
            </a:r>
            <a:r>
              <a:rPr lang="en-US" sz="2200" spc="-4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one of these:</a:t>
            </a:r>
          </a:p>
        </p:txBody>
      </p:sp>
      <p:sp>
        <p:nvSpPr>
          <p:cNvPr id="52" name="Oval 51"/>
          <p:cNvSpPr/>
          <p:nvPr/>
        </p:nvSpPr>
        <p:spPr>
          <a:xfrm>
            <a:off x="6866647" y="4409251"/>
            <a:ext cx="2560777" cy="26567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-4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Contextual Classes</a:t>
            </a:r>
            <a:endParaRPr lang="en-GB" sz="105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9052405" y="4021064"/>
            <a:ext cx="1202320" cy="777265"/>
            <a:chOff x="9045551" y="3614385"/>
            <a:chExt cx="1170681" cy="729932"/>
          </a:xfrm>
        </p:grpSpPr>
        <p:cxnSp>
          <p:nvCxnSpPr>
            <p:cNvPr id="71" name="Straight Connector 70"/>
            <p:cNvCxnSpPr>
              <a:stCxn id="52" idx="7"/>
            </p:cNvCxnSpPr>
            <p:nvPr/>
          </p:nvCxnSpPr>
          <p:spPr>
            <a:xfrm flipV="1">
              <a:off x="9045551" y="3614385"/>
              <a:ext cx="365149" cy="729932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9410700" y="3614385"/>
              <a:ext cx="80553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flipH="1">
            <a:off x="6120077" y="3960435"/>
            <a:ext cx="1202320" cy="777265"/>
            <a:chOff x="9045551" y="3614385"/>
            <a:chExt cx="1170681" cy="729932"/>
          </a:xfrm>
        </p:grpSpPr>
        <p:cxnSp>
          <p:nvCxnSpPr>
            <p:cNvPr id="69" name="Straight Connector 68"/>
            <p:cNvCxnSpPr/>
            <p:nvPr/>
          </p:nvCxnSpPr>
          <p:spPr>
            <a:xfrm flipV="1">
              <a:off x="9045551" y="3614385"/>
              <a:ext cx="365149" cy="729932"/>
            </a:xfrm>
            <a:prstGeom prst="line">
              <a:avLst/>
            </a:prstGeom>
            <a:ln w="38100">
              <a:solidFill>
                <a:srgbClr val="1EA18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9410700" y="3614385"/>
              <a:ext cx="805532" cy="0"/>
            </a:xfrm>
            <a:prstGeom prst="line">
              <a:avLst/>
            </a:prstGeom>
            <a:ln w="38100">
              <a:solidFill>
                <a:srgbClr val="1EA185"/>
              </a:solidFill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Connector 54"/>
          <p:cNvCxnSpPr/>
          <p:nvPr/>
        </p:nvCxnSpPr>
        <p:spPr>
          <a:xfrm flipH="1" flipV="1">
            <a:off x="5816630" y="5737649"/>
            <a:ext cx="1050017" cy="0"/>
          </a:xfrm>
          <a:prstGeom prst="line">
            <a:avLst/>
          </a:prstGeom>
          <a:ln w="38100">
            <a:solidFill>
              <a:srgbClr val="BD392F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9427421" y="5666108"/>
            <a:ext cx="1050017" cy="0"/>
          </a:xfrm>
          <a:prstGeom prst="line">
            <a:avLst/>
          </a:prstGeom>
          <a:ln w="38100">
            <a:solidFill>
              <a:srgbClr val="5796CC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 flipH="1" flipV="1">
            <a:off x="6116623" y="6732980"/>
            <a:ext cx="1202320" cy="777265"/>
            <a:chOff x="9045551" y="3614385"/>
            <a:chExt cx="1170681" cy="729932"/>
          </a:xfrm>
        </p:grpSpPr>
        <p:cxnSp>
          <p:nvCxnSpPr>
            <p:cNvPr id="67" name="Straight Connector 66"/>
            <p:cNvCxnSpPr/>
            <p:nvPr/>
          </p:nvCxnSpPr>
          <p:spPr>
            <a:xfrm flipV="1">
              <a:off x="9045551" y="3614385"/>
              <a:ext cx="365149" cy="729932"/>
            </a:xfrm>
            <a:prstGeom prst="line">
              <a:avLst/>
            </a:prstGeom>
            <a:ln w="38100">
              <a:solidFill>
                <a:srgbClr val="EE990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9410700" y="3614385"/>
              <a:ext cx="805532" cy="0"/>
            </a:xfrm>
            <a:prstGeom prst="line">
              <a:avLst/>
            </a:prstGeom>
            <a:ln w="38100">
              <a:solidFill>
                <a:srgbClr val="EE990F"/>
              </a:solidFill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 flipV="1">
            <a:off x="9129124" y="6619910"/>
            <a:ext cx="1202320" cy="777265"/>
            <a:chOff x="9045551" y="3614385"/>
            <a:chExt cx="1170681" cy="729932"/>
          </a:xfrm>
        </p:grpSpPr>
        <p:cxnSp>
          <p:nvCxnSpPr>
            <p:cNvPr id="65" name="Straight Connector 64"/>
            <p:cNvCxnSpPr/>
            <p:nvPr/>
          </p:nvCxnSpPr>
          <p:spPr>
            <a:xfrm flipV="1">
              <a:off x="9045551" y="3614385"/>
              <a:ext cx="365149" cy="729932"/>
            </a:xfrm>
            <a:prstGeom prst="line">
              <a:avLst/>
            </a:prstGeom>
            <a:ln w="38100">
              <a:solidFill>
                <a:srgbClr val="9BBB5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9410700" y="3614385"/>
              <a:ext cx="805532" cy="0"/>
            </a:xfrm>
            <a:prstGeom prst="line">
              <a:avLst/>
            </a:prstGeom>
            <a:ln w="38100">
              <a:solidFill>
                <a:srgbClr val="9BBB5C"/>
              </a:solidFill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10107447" y="3798921"/>
            <a:ext cx="28453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label-default</a:t>
            </a:r>
            <a:r>
              <a:rPr lang="en-US" sz="2200" b="1" spc="-79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163220" y="5502410"/>
            <a:ext cx="3739379" cy="36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marR="708183" algn="ctr">
              <a:lnSpc>
                <a:spcPts val="2115"/>
              </a:lnSpc>
              <a:spcBef>
                <a:spcPts val="1046"/>
              </a:spcBef>
              <a:buClr>
                <a:srgbClr val="629DD1"/>
              </a:buClr>
              <a:buSzPct val="85416"/>
              <a:tabLst>
                <a:tab pos="146685" algn="l"/>
                <a:tab pos="2421255" algn="l"/>
              </a:tabLst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.label- primary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0148534" y="7181731"/>
            <a:ext cx="28042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spc="-4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.label-success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015678" y="7294801"/>
            <a:ext cx="2132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spc="-4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.label-info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822540" y="5522205"/>
            <a:ext cx="30432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.label-warning 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431293" y="3744991"/>
            <a:ext cx="27173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.label-danger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78" y="254360"/>
            <a:ext cx="16258032" cy="665045"/>
          </a:xfrm>
        </p:spPr>
        <p:txBody>
          <a:bodyPr>
            <a:normAutofit/>
          </a:bodyPr>
          <a:lstStyle/>
          <a:p>
            <a:r>
              <a:rPr lang="en-US" dirty="0"/>
              <a:t>Bootstrap Labels</a:t>
            </a: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940" y="885621"/>
            <a:ext cx="355699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24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2870334" y="2102884"/>
            <a:ext cx="10039342" cy="3627056"/>
          </a:xfrm>
          <a:prstGeom prst="roundRect">
            <a:avLst>
              <a:gd name="adj" fmla="val 318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&lt;div class=“container”&gt;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&lt;h1&gt;Bootstrap Label&lt;/h1&gt;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&lt;span class=“label label-default”&gt;Default Label&lt;/span&gt;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&lt;span class=“label label-primary”&gt;Primary Label&lt;/span&gt;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&lt;span class=“label label-success”&gt;Success Label&lt;/span&gt;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&lt;span class=“label label-info”&gt;Info Label&lt;/span&gt;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&lt;span class=“label label-warning”&gt;Warning Label&lt;/span&gt;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&lt;span class=“label label-danger”&gt;Danger Label&lt;/span&gt;</a:t>
            </a:r>
          </a:p>
          <a:p>
            <a:pPr>
              <a:lnSpc>
                <a:spcPts val="3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3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3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3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86639" y="6416785"/>
            <a:ext cx="12827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kern="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Output:</a:t>
            </a:r>
            <a:endParaRPr lang="en-US" sz="2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6225" y="7065658"/>
            <a:ext cx="15703550" cy="585290"/>
            <a:chOff x="552450" y="7065658"/>
            <a:chExt cx="15703550" cy="585290"/>
          </a:xfrm>
        </p:grpSpPr>
        <p:sp>
          <p:nvSpPr>
            <p:cNvPr id="14" name="Rounded Rectangle 13"/>
            <p:cNvSpPr/>
            <p:nvPr/>
          </p:nvSpPr>
          <p:spPr>
            <a:xfrm>
              <a:off x="552450" y="7094357"/>
              <a:ext cx="2025355" cy="556591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ts val="3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Default Label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831540" y="7067844"/>
              <a:ext cx="2814686" cy="5565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Primary Label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99961" y="7076680"/>
              <a:ext cx="2576691" cy="556591"/>
            </a:xfrm>
            <a:prstGeom prst="roundRect">
              <a:avLst/>
            </a:prstGeom>
            <a:solidFill>
              <a:srgbClr val="9BBB5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Success Label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730387" y="7067842"/>
              <a:ext cx="1578663" cy="556591"/>
            </a:xfrm>
            <a:prstGeom prst="roundRect">
              <a:avLst/>
            </a:prstGeom>
            <a:solidFill>
              <a:srgbClr val="36B8D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Info Label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0562785" y="7067841"/>
              <a:ext cx="2814686" cy="556591"/>
            </a:xfrm>
            <a:prstGeom prst="roundRect">
              <a:avLst/>
            </a:prstGeom>
            <a:solidFill>
              <a:srgbClr val="EE990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Warning Label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3631205" y="7065658"/>
              <a:ext cx="2624795" cy="556591"/>
            </a:xfrm>
            <a:prstGeom prst="roundRect">
              <a:avLst/>
            </a:prstGeom>
            <a:solidFill>
              <a:srgbClr val="BD392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Danger Label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Labels—Example</a:t>
            </a:r>
          </a:p>
        </p:txBody>
      </p:sp>
      <p:pic>
        <p:nvPicPr>
          <p:cNvPr id="22" name="Picture 2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30" y="885621"/>
            <a:ext cx="573941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20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0906" y="1451101"/>
            <a:ext cx="11294188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725" marR="233839" indent="-457200">
              <a:lnSpc>
                <a:spcPts val="3000"/>
              </a:lnSpc>
              <a:spcBef>
                <a:spcPts val="1864"/>
              </a:spcBef>
              <a:buClr>
                <a:schemeClr val="tx1"/>
              </a:buClr>
              <a:buSzPct val="85416"/>
              <a:buFont typeface="Arial" panose="020B0604020202020204" pitchFamily="34" charset="0"/>
              <a:buChar char="•"/>
              <a:tabLst>
                <a:tab pos="14668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Bootstrap 3, a panel is a box with a border and padding around the content. </a:t>
            </a:r>
          </a:p>
          <a:p>
            <a:pPr marL="466725" marR="233839" indent="-457200">
              <a:lnSpc>
                <a:spcPts val="3000"/>
              </a:lnSpc>
              <a:spcBef>
                <a:spcPts val="1864"/>
              </a:spcBef>
              <a:buClr>
                <a:schemeClr val="tx1"/>
              </a:buClr>
              <a:buSzPct val="85416"/>
              <a:buFont typeface="Arial" panose="020B0604020202020204" pitchFamily="34" charset="0"/>
              <a:buChar char="•"/>
              <a:tabLst>
                <a:tab pos="14668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main purpose of the panel is to highlight or separate some information.</a:t>
            </a:r>
          </a:p>
          <a:p>
            <a:pPr marL="466725" marR="233839" indent="-457200">
              <a:lnSpc>
                <a:spcPts val="3000"/>
              </a:lnSpc>
              <a:spcBef>
                <a:spcPts val="1864"/>
              </a:spcBef>
              <a:buClr>
                <a:schemeClr val="tx1"/>
              </a:buClr>
              <a:buSzPct val="85416"/>
              <a:buFont typeface="Arial" panose="020B0604020202020204" pitchFamily="34" charset="0"/>
              <a:buChar char="•"/>
              <a:tabLst>
                <a:tab pos="14668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create a panel, use one of the following contextual classes: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71" y="4441853"/>
            <a:ext cx="3768169" cy="375671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750730" y="4468182"/>
            <a:ext cx="714846" cy="730891"/>
          </a:xfrm>
          <a:prstGeom prst="ellipse">
            <a:avLst/>
          </a:prstGeom>
          <a:solidFill>
            <a:srgbClr val="5796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9445490" y="6171489"/>
            <a:ext cx="714846" cy="730891"/>
          </a:xfrm>
          <a:prstGeom prst="ellipse">
            <a:avLst/>
          </a:prstGeom>
          <a:solidFill>
            <a:srgbClr val="EE990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8442702" y="7593741"/>
            <a:ext cx="714846" cy="730891"/>
          </a:xfrm>
          <a:prstGeom prst="ellipse">
            <a:avLst/>
          </a:prstGeom>
          <a:solidFill>
            <a:srgbClr val="BD392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6578584" y="7343226"/>
            <a:ext cx="714846" cy="730891"/>
          </a:xfrm>
          <a:prstGeom prst="ellipse">
            <a:avLst/>
          </a:prstGeom>
          <a:solidFill>
            <a:srgbClr val="1EA1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5803848" y="5611492"/>
            <a:ext cx="714846" cy="73089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</a:t>
            </a:r>
          </a:p>
        </p:txBody>
      </p:sp>
      <p:sp>
        <p:nvSpPr>
          <p:cNvPr id="14" name="Oval 13"/>
          <p:cNvSpPr/>
          <p:nvPr/>
        </p:nvSpPr>
        <p:spPr>
          <a:xfrm>
            <a:off x="7038101" y="4289606"/>
            <a:ext cx="714846" cy="730891"/>
          </a:xfrm>
          <a:prstGeom prst="ellipse">
            <a:avLst/>
          </a:prstGeom>
          <a:solidFill>
            <a:srgbClr val="9BBB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9598136" y="4241798"/>
            <a:ext cx="1976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pc="-4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.panel-default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91231" y="6311174"/>
            <a:ext cx="2084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.panel-primary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418215" y="7874062"/>
            <a:ext cx="2032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.panel-</a:t>
            </a:r>
            <a:r>
              <a:rPr lang="en-US" sz="2000" b="1" spc="-4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success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26792" y="7697451"/>
            <a:ext cx="1556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pc="-4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.panel-info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3129" y="5771379"/>
            <a:ext cx="21820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. panel-warning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38780" y="4120638"/>
            <a:ext cx="19673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.panel-</a:t>
            </a:r>
            <a:r>
              <a:rPr lang="en-US" sz="2000" b="1" spc="-4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danger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Panels</a:t>
            </a:r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940" y="885621"/>
            <a:ext cx="355699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72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446606" y="5551016"/>
            <a:ext cx="14022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kern="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Output:</a:t>
            </a:r>
            <a:endParaRPr lang="en-US" sz="2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08329" y="2058070"/>
            <a:ext cx="10039342" cy="3000225"/>
          </a:xfrm>
          <a:prstGeom prst="roundRect">
            <a:avLst>
              <a:gd name="adj" fmla="val 3183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&lt;div class=“container”&gt;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&lt;h1&gt;Bootstrap Panel&lt;/h1&gt;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&lt;div class=“Panel panel-success”&gt;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&lt;div class=“panel-heading”&gt;Panel heading&lt;/div&gt;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 &lt;div class=“panel-body”&gt;Panel Content&lt;/div&gt;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 &lt;div class=“panel-footer”&gt;Panel Footer&lt;/div&gt;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&lt;/div&gt;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lnSpc>
                <a:spcPts val="3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108286" y="6142383"/>
            <a:ext cx="4039428" cy="1362530"/>
            <a:chOff x="353667" y="6142383"/>
            <a:chExt cx="4039428" cy="1362530"/>
          </a:xfrm>
        </p:grpSpPr>
        <p:sp>
          <p:nvSpPr>
            <p:cNvPr id="4" name="Rectangle 3"/>
            <p:cNvSpPr/>
            <p:nvPr/>
          </p:nvSpPr>
          <p:spPr>
            <a:xfrm>
              <a:off x="353667" y="6142383"/>
              <a:ext cx="4039428" cy="4398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Panel Heading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3667" y="6597938"/>
              <a:ext cx="4039428" cy="4398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Panel Content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3667" y="7065101"/>
              <a:ext cx="4039428" cy="4398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Panel Footer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 Panels—Example</a:t>
            </a:r>
          </a:p>
        </p:txBody>
      </p:sp>
      <p:pic>
        <p:nvPicPr>
          <p:cNvPr id="16" name="Picture 1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520" y="885621"/>
            <a:ext cx="579783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03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/>
          <p:nvPr/>
        </p:nvSpPr>
        <p:spPr>
          <a:xfrm>
            <a:off x="3053226" y="1555671"/>
            <a:ext cx="10149547" cy="1066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50" lvl="1" indent="-342900">
              <a:lnSpc>
                <a:spcPct val="150000"/>
              </a:lnSpc>
              <a:spcBef>
                <a:spcPts val="315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tabLst>
                <a:tab pos="346710" algn="l"/>
              </a:tabLst>
            </a:pPr>
            <a:r>
              <a:rPr lang="en-US" sz="2000" b="1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sz="2000" b="1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heme</a:t>
            </a:r>
            <a:r>
              <a:rPr lang="en-US" sz="2000" b="1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customized CSS</a:t>
            </a:r>
          </a:p>
          <a:p>
            <a:pPr marL="552450" marR="3810" lvl="1" indent="-342900">
              <a:lnSpc>
                <a:spcPct val="150000"/>
              </a:lnSpc>
              <a:spcBef>
                <a:spcPts val="36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tabLst>
                <a:tab pos="346710" algn="l"/>
              </a:tabLst>
            </a:pPr>
            <a:r>
              <a:rPr lang="en-US" sz="2000" b="1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sz="2000" b="1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emplate</a:t>
            </a:r>
            <a:r>
              <a:rPr lang="en-US" sz="2000" b="1" dirty="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</a:t>
            </a:r>
            <a:r>
              <a: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predesigned HTML pages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that </a:t>
            </a:r>
            <a:r>
              <a: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a theme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04557" y="3290874"/>
            <a:ext cx="10010776" cy="3030413"/>
            <a:chOff x="3122611" y="1679781"/>
            <a:chExt cx="10010776" cy="3030413"/>
          </a:xfrm>
        </p:grpSpPr>
        <p:sp>
          <p:nvSpPr>
            <p:cNvPr id="8" name="Rounded Rectangle 7"/>
            <p:cNvSpPr/>
            <p:nvPr/>
          </p:nvSpPr>
          <p:spPr>
            <a:xfrm>
              <a:off x="3122611" y="1834172"/>
              <a:ext cx="10010775" cy="287602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ts val="3000"/>
                </a:lnSpc>
                <a:buFont typeface="Arial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Both theme and template are a collection of elements like grids, buttons, and panels that are put together to create a fully functional website/web application.</a:t>
              </a:r>
            </a:p>
            <a:p>
              <a:pPr marL="342900" indent="-342900">
                <a:lnSpc>
                  <a:spcPts val="3000"/>
                </a:lnSpc>
                <a:buFont typeface="Arial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 can download several freely available templates themes.</a:t>
              </a:r>
            </a:p>
            <a:p>
              <a:pPr marL="342900" indent="-342900">
                <a:lnSpc>
                  <a:spcPts val="3000"/>
                </a:lnSpc>
                <a:buFont typeface="Arial" pitchFamily="34" charset="0"/>
                <a:buChar char="•"/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Some templates can be downloaded from https://startbootstrap.com/template-categories/all/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22611" y="1679781"/>
              <a:ext cx="10010776" cy="16947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Themes and Templates</a:t>
            </a:r>
          </a:p>
        </p:txBody>
      </p:sp>
      <p:pic>
        <p:nvPicPr>
          <p:cNvPr id="12" name="Picture 1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0" y="885621"/>
            <a:ext cx="698599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55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2738" y="1275145"/>
            <a:ext cx="1529052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marR="3810" algn="ctr">
              <a:lnSpc>
                <a:spcPts val="3000"/>
              </a:lnSpc>
              <a:spcBef>
                <a:spcPts val="1864"/>
              </a:spcBef>
              <a:buClr>
                <a:schemeClr val="tx1"/>
              </a:buClr>
              <a:buSzPct val="83333"/>
              <a:tabLst>
                <a:tab pos="146685" algn="l"/>
              </a:tabLst>
            </a:pPr>
            <a:r>
              <a:rPr lang="en-US" sz="2200" b="1" dirty="0">
                <a:solidFill>
                  <a:srgbClr val="40404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SB </a:t>
            </a:r>
            <a:r>
              <a:rPr lang="en-US" sz="2200" b="1" spc="-4" dirty="0">
                <a:solidFill>
                  <a:srgbClr val="40404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Admin </a:t>
            </a:r>
            <a:r>
              <a:rPr lang="en-US" sz="2200" b="1" dirty="0">
                <a:solidFill>
                  <a:srgbClr val="40404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 is relevant for web applications. It consists of tables, forms, charts, and other components.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299" y="2006427"/>
            <a:ext cx="8595403" cy="56200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</p:spPr>
        <p:txBody>
          <a:bodyPr/>
          <a:lstStyle/>
          <a:p>
            <a:r>
              <a:rPr lang="en-US" dirty="0"/>
              <a:t>Bootstrap Themes and Templates</a:t>
            </a: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885621"/>
            <a:ext cx="70164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03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502" y="2813270"/>
            <a:ext cx="8390997" cy="52202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909126" y="1743173"/>
            <a:ext cx="104377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today, just a unique web application screen is not enough. We need RWD.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</p:spPr>
        <p:txBody>
          <a:bodyPr>
            <a:normAutofit/>
          </a:bodyPr>
          <a:lstStyle/>
          <a:p>
            <a:r>
              <a:rPr lang="en-US" dirty="0"/>
              <a:t>Introduction to RWD</a:t>
            </a: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885621"/>
            <a:ext cx="43494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959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7713" y="1166463"/>
            <a:ext cx="8601346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2425" marR="3810" indent="-342900">
              <a:lnSpc>
                <a:spcPts val="3000"/>
              </a:lnSpc>
              <a:spcBef>
                <a:spcPts val="1864"/>
              </a:spcBef>
              <a:buClr>
                <a:schemeClr val="tx1"/>
              </a:buClr>
              <a:buSzPct val="85416"/>
              <a:buFont typeface="Arial" pitchFamily="34" charset="0"/>
              <a:buChar char="•"/>
              <a:tabLst>
                <a:tab pos="14668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Download the SB Admin 2 template on your computer</a:t>
            </a:r>
          </a:p>
          <a:p>
            <a:pPr marL="352425" marR="3810" indent="-342900">
              <a:lnSpc>
                <a:spcPts val="3000"/>
              </a:lnSpc>
              <a:spcBef>
                <a:spcPts val="1864"/>
              </a:spcBef>
              <a:buClr>
                <a:schemeClr val="tx1"/>
              </a:buClr>
              <a:buSzPct val="85416"/>
              <a:buFont typeface="Arial" pitchFamily="34" charset="0"/>
              <a:buChar char="•"/>
              <a:tabLst>
                <a:tab pos="14668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the /pages/index.html in your web browser</a:t>
            </a:r>
          </a:p>
          <a:p>
            <a:pPr marL="352425" marR="3810" indent="-342900">
              <a:lnSpc>
                <a:spcPts val="3000"/>
              </a:lnSpc>
              <a:spcBef>
                <a:spcPts val="1864"/>
              </a:spcBef>
              <a:buClr>
                <a:schemeClr val="tx1"/>
              </a:buClr>
              <a:buSzPct val="85416"/>
              <a:buFont typeface="Arial" pitchFamily="34" charset="0"/>
              <a:buChar char="•"/>
              <a:tabLst>
                <a:tab pos="14668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 it or write the application design from scratch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795" y="3419061"/>
            <a:ext cx="5616409" cy="44859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</p:spPr>
        <p:txBody>
          <a:bodyPr/>
          <a:lstStyle/>
          <a:p>
            <a:r>
              <a:rPr lang="en-US" dirty="0"/>
              <a:t>Bootstrap Themes and Templates</a:t>
            </a: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885621"/>
            <a:ext cx="701647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388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35"/>
          </p:nvPr>
        </p:nvSpPr>
        <p:spPr>
          <a:xfrm>
            <a:off x="5249455" y="2153715"/>
            <a:ext cx="9349410" cy="11142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Responsive Web Design is a unique design that can adapt to any screen size.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 t="20892" r="25876" b="23651"/>
          <a:stretch/>
        </p:blipFill>
        <p:spPr>
          <a:xfrm>
            <a:off x="4657310" y="2253641"/>
            <a:ext cx="457414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 t="20892" r="25876" b="23651"/>
          <a:stretch/>
        </p:blipFill>
        <p:spPr>
          <a:xfrm>
            <a:off x="4657310" y="3621397"/>
            <a:ext cx="457414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 t="20892" r="25876" b="23651"/>
          <a:stretch/>
        </p:blipFill>
        <p:spPr>
          <a:xfrm>
            <a:off x="4657310" y="4859664"/>
            <a:ext cx="457414" cy="457200"/>
          </a:xfrm>
          <a:prstGeom prst="rect">
            <a:avLst/>
          </a:prstGeom>
        </p:spPr>
      </p:pic>
      <p:sp>
        <p:nvSpPr>
          <p:cNvPr id="19" name="Text Placeholder 9"/>
          <p:cNvSpPr txBox="1">
            <a:spLocks/>
          </p:cNvSpPr>
          <p:nvPr/>
        </p:nvSpPr>
        <p:spPr>
          <a:xfrm>
            <a:off x="5249458" y="2721824"/>
            <a:ext cx="8946989" cy="586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 Placeholder 9"/>
          <p:cNvSpPr txBox="1">
            <a:spLocks/>
          </p:cNvSpPr>
          <p:nvPr/>
        </p:nvSpPr>
        <p:spPr>
          <a:xfrm>
            <a:off x="5249457" y="3621397"/>
            <a:ext cx="8946989" cy="586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Text Placeholder 9"/>
          <p:cNvSpPr txBox="1">
            <a:spLocks/>
          </p:cNvSpPr>
          <p:nvPr/>
        </p:nvSpPr>
        <p:spPr>
          <a:xfrm>
            <a:off x="5249455" y="3543302"/>
            <a:ext cx="9349410" cy="1041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A grid system presents a swift and simple way to build responsive website layouts.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26" name="Text Placeholder 9"/>
          <p:cNvSpPr txBox="1">
            <a:spLocks/>
          </p:cNvSpPr>
          <p:nvPr/>
        </p:nvSpPr>
        <p:spPr>
          <a:xfrm>
            <a:off x="5249455" y="4859664"/>
            <a:ext cx="9349410" cy="1606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Bootstrap 3 offers various components, including tables, images, alerts, panels, buttons, templates, themes and more that you can use to create your web design.</a:t>
            </a:r>
          </a:p>
        </p:txBody>
      </p:sp>
    </p:spTree>
    <p:extLst>
      <p:ext uri="{BB962C8B-B14F-4D97-AF65-F5344CB8AC3E}">
        <p14:creationId xmlns:p14="http://schemas.microsoft.com/office/powerpoint/2010/main" val="27439617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187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Bootstrap's grid system allows up to ____________.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 columns across the page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 columns across the page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 columns across the page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5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 columns across the page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2349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r>
              <a:rPr lang="en-US" dirty="0"/>
              <a:t>b.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 columns across the page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 columns across the page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 columns across the page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5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 columns across the page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Bootstrap's grid system allows up to ____________.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I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Bootstrap's grid system allows up to 12 columns across the page.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N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78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&lt;meta name="viewport" content="width=device-width, initial-scale=1"&gt;the width=device-the width part sets ___________.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view in Desktop only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width of the page to follow the screen-width of the device (which will vary depending on the device)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view for Mobile only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5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4212341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r>
              <a:rPr lang="en-US" dirty="0"/>
              <a:t>b.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view in Desktop only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lnSpcReduction="10000"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width of the page to follow the screen-width of the device (which will vary depending on the device)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view for Mobile only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5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None of the above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&lt;meta name="viewport" content="width=device-width, initial-scale=1"&gt;the width=device-the width part sets ___________.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&lt;meta name="viewport" content="width=device-width, initial-scale=1"&gt;the width=device-, the width part sets the width of the page to follow the screen-width of the device (which will vary depending on the device).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07331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create badges inside buttons.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False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955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r>
              <a:rPr lang="en-US" dirty="0"/>
              <a:t>a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3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False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create badges inside buttons.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create badges inside buttons.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5947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class creates a list of items?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lst-group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3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list-group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menu-group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5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list-grp</a:t>
            </a:r>
          </a:p>
        </p:txBody>
      </p:sp>
    </p:spTree>
    <p:extLst>
      <p:ext uri="{BB962C8B-B14F-4D97-AF65-F5344CB8AC3E}">
        <p14:creationId xmlns:p14="http://schemas.microsoft.com/office/powerpoint/2010/main" val="1047922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 to Bootstrap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26743" y="2380588"/>
            <a:ext cx="12378949" cy="480131"/>
          </a:xfrm>
        </p:spPr>
        <p:txBody>
          <a:bodyPr/>
          <a:lstStyle/>
          <a:p>
            <a:r>
              <a:rPr lang="en-US" dirty="0"/>
              <a:t>Topic 1— What is Responsive Web Design (RWD)</a:t>
            </a:r>
          </a:p>
        </p:txBody>
      </p:sp>
    </p:spTree>
    <p:extLst>
      <p:ext uri="{BB962C8B-B14F-4D97-AF65-F5344CB8AC3E}">
        <p14:creationId xmlns:p14="http://schemas.microsoft.com/office/powerpoint/2010/main" val="9230237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r>
              <a:rPr lang="en-US" dirty="0"/>
              <a:t>b.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lst-group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3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list-group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menu-group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5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list-grp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class creates a list of items?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list-group is the class that creates a list of items.</a:t>
            </a:r>
          </a:p>
        </p:txBody>
      </p:sp>
    </p:spTree>
    <p:extLst>
      <p:ext uri="{BB962C8B-B14F-4D97-AF65-F5344CB8AC3E}">
        <p14:creationId xmlns:p14="http://schemas.microsoft.com/office/powerpoint/2010/main" val="35342363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206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18635" y="1516206"/>
            <a:ext cx="14018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Responsive Web Design is browser-responsive and can adapt to screens of any size.</a:t>
            </a:r>
          </a:p>
        </p:txBody>
      </p:sp>
      <p:grpSp>
        <p:nvGrpSpPr>
          <p:cNvPr id="446" name="Group 445"/>
          <p:cNvGrpSpPr/>
          <p:nvPr/>
        </p:nvGrpSpPr>
        <p:grpSpPr>
          <a:xfrm>
            <a:off x="4942141" y="2396398"/>
            <a:ext cx="6371719" cy="5692222"/>
            <a:chOff x="742772" y="2563412"/>
            <a:chExt cx="5659736" cy="5056167"/>
          </a:xfrm>
        </p:grpSpPr>
        <p:grpSp>
          <p:nvGrpSpPr>
            <p:cNvPr id="447" name="Group 446"/>
            <p:cNvGrpSpPr/>
            <p:nvPr/>
          </p:nvGrpSpPr>
          <p:grpSpPr>
            <a:xfrm>
              <a:off x="1738816" y="2563412"/>
              <a:ext cx="3597833" cy="3204661"/>
              <a:chOff x="1738816" y="2563412"/>
              <a:chExt cx="3597833" cy="3204661"/>
            </a:xfrm>
          </p:grpSpPr>
          <p:sp>
            <p:nvSpPr>
              <p:cNvPr id="751" name="Freeform 71"/>
              <p:cNvSpPr>
                <a:spLocks/>
              </p:cNvSpPr>
              <p:nvPr/>
            </p:nvSpPr>
            <p:spPr bwMode="auto">
              <a:xfrm>
                <a:off x="1738816" y="2563412"/>
                <a:ext cx="3597833" cy="2552496"/>
              </a:xfrm>
              <a:custGeom>
                <a:avLst/>
                <a:gdLst>
                  <a:gd name="T0" fmla="*/ 1142 w 1142"/>
                  <a:gd name="T1" fmla="*/ 778 h 809"/>
                  <a:gd name="T2" fmla="*/ 1111 w 1142"/>
                  <a:gd name="T3" fmla="*/ 809 h 809"/>
                  <a:gd name="T4" fmla="*/ 31 w 1142"/>
                  <a:gd name="T5" fmla="*/ 809 h 809"/>
                  <a:gd name="T6" fmla="*/ 0 w 1142"/>
                  <a:gd name="T7" fmla="*/ 778 h 809"/>
                  <a:gd name="T8" fmla="*/ 0 w 1142"/>
                  <a:gd name="T9" fmla="*/ 30 h 809"/>
                  <a:gd name="T10" fmla="*/ 31 w 1142"/>
                  <a:gd name="T11" fmla="*/ 0 h 809"/>
                  <a:gd name="T12" fmla="*/ 1111 w 1142"/>
                  <a:gd name="T13" fmla="*/ 0 h 809"/>
                  <a:gd name="T14" fmla="*/ 1142 w 1142"/>
                  <a:gd name="T15" fmla="*/ 30 h 809"/>
                  <a:gd name="T16" fmla="*/ 1142 w 1142"/>
                  <a:gd name="T17" fmla="*/ 778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2" h="809">
                    <a:moveTo>
                      <a:pt x="1142" y="778"/>
                    </a:moveTo>
                    <a:cubicBezTo>
                      <a:pt x="1142" y="795"/>
                      <a:pt x="1128" y="809"/>
                      <a:pt x="1111" y="809"/>
                    </a:cubicBezTo>
                    <a:cubicBezTo>
                      <a:pt x="31" y="809"/>
                      <a:pt x="31" y="809"/>
                      <a:pt x="31" y="809"/>
                    </a:cubicBezTo>
                    <a:cubicBezTo>
                      <a:pt x="14" y="809"/>
                      <a:pt x="0" y="795"/>
                      <a:pt x="0" y="77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4" y="0"/>
                      <a:pt x="31" y="0"/>
                    </a:cubicBezTo>
                    <a:cubicBezTo>
                      <a:pt x="1111" y="0"/>
                      <a:pt x="1111" y="0"/>
                      <a:pt x="1111" y="0"/>
                    </a:cubicBezTo>
                    <a:cubicBezTo>
                      <a:pt x="1128" y="0"/>
                      <a:pt x="1142" y="13"/>
                      <a:pt x="1142" y="30"/>
                    </a:cubicBezTo>
                    <a:cubicBezTo>
                      <a:pt x="1142" y="778"/>
                      <a:pt x="1142" y="778"/>
                      <a:pt x="1142" y="778"/>
                    </a:cubicBezTo>
                  </a:path>
                </a:pathLst>
              </a:custGeom>
              <a:solidFill>
                <a:srgbClr val="2551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 dirty="0"/>
              </a:p>
            </p:txBody>
          </p:sp>
          <p:sp>
            <p:nvSpPr>
              <p:cNvPr id="752" name="Freeform 73"/>
              <p:cNvSpPr>
                <a:spLocks/>
              </p:cNvSpPr>
              <p:nvPr/>
            </p:nvSpPr>
            <p:spPr bwMode="auto">
              <a:xfrm>
                <a:off x="1738818" y="4675930"/>
                <a:ext cx="3597831" cy="455581"/>
              </a:xfrm>
              <a:custGeom>
                <a:avLst/>
                <a:gdLst>
                  <a:gd name="T0" fmla="*/ 0 w 1142"/>
                  <a:gd name="T1" fmla="*/ 0 h 144"/>
                  <a:gd name="T2" fmla="*/ 0 w 1142"/>
                  <a:gd name="T3" fmla="*/ 114 h 144"/>
                  <a:gd name="T4" fmla="*/ 30 w 1142"/>
                  <a:gd name="T5" fmla="*/ 144 h 144"/>
                  <a:gd name="T6" fmla="*/ 1112 w 1142"/>
                  <a:gd name="T7" fmla="*/ 144 h 144"/>
                  <a:gd name="T8" fmla="*/ 1142 w 1142"/>
                  <a:gd name="T9" fmla="*/ 114 h 144"/>
                  <a:gd name="T10" fmla="*/ 1142 w 1142"/>
                  <a:gd name="T11" fmla="*/ 0 h 144"/>
                  <a:gd name="T12" fmla="*/ 0 w 1142"/>
                  <a:gd name="T13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2" h="144">
                    <a:moveTo>
                      <a:pt x="0" y="0"/>
                    </a:move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31"/>
                      <a:pt x="13" y="144"/>
                      <a:pt x="30" y="144"/>
                    </a:cubicBezTo>
                    <a:cubicBezTo>
                      <a:pt x="1112" y="144"/>
                      <a:pt x="1112" y="144"/>
                      <a:pt x="1112" y="144"/>
                    </a:cubicBezTo>
                    <a:cubicBezTo>
                      <a:pt x="1129" y="144"/>
                      <a:pt x="1142" y="131"/>
                      <a:pt x="1142" y="114"/>
                    </a:cubicBezTo>
                    <a:cubicBezTo>
                      <a:pt x="1142" y="0"/>
                      <a:pt x="1142" y="0"/>
                      <a:pt x="114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B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 dirty="0"/>
              </a:p>
            </p:txBody>
          </p:sp>
          <p:sp>
            <p:nvSpPr>
              <p:cNvPr id="753" name="Rectangle 74"/>
              <p:cNvSpPr>
                <a:spLocks noChangeArrowheads="1"/>
              </p:cNvSpPr>
              <p:nvPr/>
            </p:nvSpPr>
            <p:spPr bwMode="auto">
              <a:xfrm>
                <a:off x="3043148" y="5131509"/>
                <a:ext cx="989170" cy="449340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 dirty="0"/>
              </a:p>
            </p:txBody>
          </p:sp>
          <p:sp>
            <p:nvSpPr>
              <p:cNvPr id="754" name="Rectangle 75"/>
              <p:cNvSpPr>
                <a:spLocks noChangeArrowheads="1"/>
              </p:cNvSpPr>
              <p:nvPr/>
            </p:nvSpPr>
            <p:spPr bwMode="auto">
              <a:xfrm>
                <a:off x="3043148" y="5131509"/>
                <a:ext cx="989170" cy="449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 dirty="0"/>
              </a:p>
            </p:txBody>
          </p:sp>
          <p:sp>
            <p:nvSpPr>
              <p:cNvPr id="755" name="Freeform 76"/>
              <p:cNvSpPr>
                <a:spLocks/>
              </p:cNvSpPr>
              <p:nvPr/>
            </p:nvSpPr>
            <p:spPr bwMode="auto">
              <a:xfrm>
                <a:off x="2971377" y="5580847"/>
                <a:ext cx="1135830" cy="187226"/>
              </a:xfrm>
              <a:custGeom>
                <a:avLst/>
                <a:gdLst>
                  <a:gd name="T0" fmla="*/ 360 w 360"/>
                  <a:gd name="T1" fmla="*/ 34 h 59"/>
                  <a:gd name="T2" fmla="*/ 335 w 360"/>
                  <a:gd name="T3" fmla="*/ 59 h 59"/>
                  <a:gd name="T4" fmla="*/ 25 w 360"/>
                  <a:gd name="T5" fmla="*/ 59 h 59"/>
                  <a:gd name="T6" fmla="*/ 0 w 360"/>
                  <a:gd name="T7" fmla="*/ 34 h 59"/>
                  <a:gd name="T8" fmla="*/ 0 w 360"/>
                  <a:gd name="T9" fmla="*/ 25 h 59"/>
                  <a:gd name="T10" fmla="*/ 25 w 360"/>
                  <a:gd name="T11" fmla="*/ 0 h 59"/>
                  <a:gd name="T12" fmla="*/ 335 w 360"/>
                  <a:gd name="T13" fmla="*/ 0 h 59"/>
                  <a:gd name="T14" fmla="*/ 360 w 360"/>
                  <a:gd name="T15" fmla="*/ 25 h 59"/>
                  <a:gd name="T16" fmla="*/ 360 w 360"/>
                  <a:gd name="T17" fmla="*/ 3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0" h="59">
                    <a:moveTo>
                      <a:pt x="360" y="34"/>
                    </a:moveTo>
                    <a:cubicBezTo>
                      <a:pt x="360" y="47"/>
                      <a:pt x="348" y="59"/>
                      <a:pt x="335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11" y="59"/>
                      <a:pt x="0" y="47"/>
                      <a:pt x="0" y="3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348" y="0"/>
                      <a:pt x="360" y="11"/>
                      <a:pt x="360" y="25"/>
                    </a:cubicBezTo>
                    <a:cubicBezTo>
                      <a:pt x="360" y="34"/>
                      <a:pt x="360" y="34"/>
                      <a:pt x="360" y="34"/>
                    </a:cubicBezTo>
                  </a:path>
                </a:pathLst>
              </a:custGeom>
              <a:solidFill>
                <a:srgbClr val="CC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 dirty="0"/>
              </a:p>
            </p:txBody>
          </p:sp>
          <p:sp>
            <p:nvSpPr>
              <p:cNvPr id="756" name="Freeform 107"/>
              <p:cNvSpPr>
                <a:spLocks/>
              </p:cNvSpPr>
              <p:nvPr/>
            </p:nvSpPr>
            <p:spPr bwMode="auto">
              <a:xfrm>
                <a:off x="3043148" y="5131511"/>
                <a:ext cx="496146" cy="449340"/>
              </a:xfrm>
              <a:custGeom>
                <a:avLst/>
                <a:gdLst>
                  <a:gd name="T0" fmla="*/ 159 w 159"/>
                  <a:gd name="T1" fmla="*/ 0 h 144"/>
                  <a:gd name="T2" fmla="*/ 0 w 159"/>
                  <a:gd name="T3" fmla="*/ 0 h 144"/>
                  <a:gd name="T4" fmla="*/ 0 w 159"/>
                  <a:gd name="T5" fmla="*/ 144 h 144"/>
                  <a:gd name="T6" fmla="*/ 2 w 159"/>
                  <a:gd name="T7" fmla="*/ 144 h 144"/>
                  <a:gd name="T8" fmla="*/ 2 w 159"/>
                  <a:gd name="T9" fmla="*/ 144 h 144"/>
                  <a:gd name="T10" fmla="*/ 2 w 159"/>
                  <a:gd name="T11" fmla="*/ 144 h 144"/>
                  <a:gd name="T12" fmla="*/ 159 w 159"/>
                  <a:gd name="T13" fmla="*/ 144 h 144"/>
                  <a:gd name="T14" fmla="*/ 159 w 159"/>
                  <a:gd name="T15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" h="144">
                    <a:moveTo>
                      <a:pt x="159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2" y="144"/>
                    </a:lnTo>
                    <a:lnTo>
                      <a:pt x="2" y="144"/>
                    </a:lnTo>
                    <a:lnTo>
                      <a:pt x="2" y="144"/>
                    </a:lnTo>
                    <a:lnTo>
                      <a:pt x="159" y="144"/>
                    </a:lnTo>
                    <a:lnTo>
                      <a:pt x="15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 dirty="0"/>
              </a:p>
            </p:txBody>
          </p:sp>
          <p:grpSp>
            <p:nvGrpSpPr>
              <p:cNvPr id="757" name="Group 756"/>
              <p:cNvGrpSpPr/>
              <p:nvPr/>
            </p:nvGrpSpPr>
            <p:grpSpPr>
              <a:xfrm>
                <a:off x="1888595" y="2713193"/>
                <a:ext cx="3301391" cy="1794236"/>
                <a:chOff x="1888595" y="2713193"/>
                <a:chExt cx="3301391" cy="1794236"/>
              </a:xfrm>
            </p:grpSpPr>
            <p:sp>
              <p:nvSpPr>
                <p:cNvPr id="758" name="Freeform 72"/>
                <p:cNvSpPr>
                  <a:spLocks/>
                </p:cNvSpPr>
                <p:nvPr/>
              </p:nvSpPr>
              <p:spPr bwMode="auto">
                <a:xfrm>
                  <a:off x="1888595" y="2713193"/>
                  <a:ext cx="3301391" cy="1794236"/>
                </a:xfrm>
                <a:custGeom>
                  <a:avLst/>
                  <a:gdLst>
                    <a:gd name="T0" fmla="*/ 1048 w 1048"/>
                    <a:gd name="T1" fmla="*/ 548 h 569"/>
                    <a:gd name="T2" fmla="*/ 1020 w 1048"/>
                    <a:gd name="T3" fmla="*/ 569 h 569"/>
                    <a:gd name="T4" fmla="*/ 28 w 1048"/>
                    <a:gd name="T5" fmla="*/ 569 h 569"/>
                    <a:gd name="T6" fmla="*/ 0 w 1048"/>
                    <a:gd name="T7" fmla="*/ 548 h 569"/>
                    <a:gd name="T8" fmla="*/ 0 w 1048"/>
                    <a:gd name="T9" fmla="*/ 21 h 569"/>
                    <a:gd name="T10" fmla="*/ 28 w 1048"/>
                    <a:gd name="T11" fmla="*/ 0 h 569"/>
                    <a:gd name="T12" fmla="*/ 1020 w 1048"/>
                    <a:gd name="T13" fmla="*/ 0 h 569"/>
                    <a:gd name="T14" fmla="*/ 1048 w 1048"/>
                    <a:gd name="T15" fmla="*/ 21 h 569"/>
                    <a:gd name="T16" fmla="*/ 1048 w 1048"/>
                    <a:gd name="T17" fmla="*/ 548 h 5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48" h="569">
                      <a:moveTo>
                        <a:pt x="1048" y="548"/>
                      </a:moveTo>
                      <a:cubicBezTo>
                        <a:pt x="1048" y="560"/>
                        <a:pt x="1035" y="569"/>
                        <a:pt x="1020" y="569"/>
                      </a:cubicBezTo>
                      <a:cubicBezTo>
                        <a:pt x="28" y="569"/>
                        <a:pt x="28" y="569"/>
                        <a:pt x="28" y="569"/>
                      </a:cubicBezTo>
                      <a:cubicBezTo>
                        <a:pt x="13" y="569"/>
                        <a:pt x="0" y="560"/>
                        <a:pt x="0" y="548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13" y="0"/>
                        <a:pt x="28" y="0"/>
                      </a:cubicBezTo>
                      <a:cubicBezTo>
                        <a:pt x="1020" y="0"/>
                        <a:pt x="1020" y="0"/>
                        <a:pt x="1020" y="0"/>
                      </a:cubicBezTo>
                      <a:cubicBezTo>
                        <a:pt x="1035" y="0"/>
                        <a:pt x="1048" y="9"/>
                        <a:pt x="1048" y="21"/>
                      </a:cubicBezTo>
                      <a:cubicBezTo>
                        <a:pt x="1048" y="548"/>
                        <a:pt x="1048" y="548"/>
                        <a:pt x="1048" y="548"/>
                      </a:cubicBezTo>
                    </a:path>
                  </a:pathLst>
                </a:custGeom>
                <a:solidFill>
                  <a:srgbClr val="B5F7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59" name="Rectangle 77"/>
                <p:cNvSpPr>
                  <a:spLocks noChangeArrowheads="1"/>
                </p:cNvSpPr>
                <p:nvPr/>
              </p:nvSpPr>
              <p:spPr bwMode="auto">
                <a:xfrm>
                  <a:off x="2047737" y="2881694"/>
                  <a:ext cx="1023493" cy="78012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60" name="Rectangle 78"/>
                <p:cNvSpPr>
                  <a:spLocks noChangeArrowheads="1"/>
                </p:cNvSpPr>
                <p:nvPr/>
              </p:nvSpPr>
              <p:spPr bwMode="auto">
                <a:xfrm>
                  <a:off x="2047737" y="2881694"/>
                  <a:ext cx="1023493" cy="780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61" name="Rectangle 79"/>
                <p:cNvSpPr>
                  <a:spLocks noChangeArrowheads="1"/>
                </p:cNvSpPr>
                <p:nvPr/>
              </p:nvSpPr>
              <p:spPr bwMode="auto">
                <a:xfrm>
                  <a:off x="2047737" y="3143808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62" name="Rectangle 80"/>
                <p:cNvSpPr>
                  <a:spLocks noChangeArrowheads="1"/>
                </p:cNvSpPr>
                <p:nvPr/>
              </p:nvSpPr>
              <p:spPr bwMode="auto">
                <a:xfrm>
                  <a:off x="2047737" y="3143808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63" name="Rectangle 81"/>
                <p:cNvSpPr>
                  <a:spLocks noChangeArrowheads="1"/>
                </p:cNvSpPr>
                <p:nvPr/>
              </p:nvSpPr>
              <p:spPr bwMode="auto">
                <a:xfrm>
                  <a:off x="4169613" y="3143808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64" name="Rectangle 82"/>
                <p:cNvSpPr>
                  <a:spLocks noChangeArrowheads="1"/>
                </p:cNvSpPr>
                <p:nvPr/>
              </p:nvSpPr>
              <p:spPr bwMode="auto">
                <a:xfrm>
                  <a:off x="2047737" y="3368477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65" name="Rectangle 83"/>
                <p:cNvSpPr>
                  <a:spLocks noChangeArrowheads="1"/>
                </p:cNvSpPr>
                <p:nvPr/>
              </p:nvSpPr>
              <p:spPr bwMode="auto">
                <a:xfrm>
                  <a:off x="2047737" y="336847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66" name="Rectangle 84"/>
                <p:cNvSpPr>
                  <a:spLocks noChangeArrowheads="1"/>
                </p:cNvSpPr>
                <p:nvPr/>
              </p:nvSpPr>
              <p:spPr bwMode="auto">
                <a:xfrm>
                  <a:off x="3008822" y="3368477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67" name="Rectangle 85"/>
                <p:cNvSpPr>
                  <a:spLocks noChangeArrowheads="1"/>
                </p:cNvSpPr>
                <p:nvPr/>
              </p:nvSpPr>
              <p:spPr bwMode="auto">
                <a:xfrm>
                  <a:off x="3008822" y="3368477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68" name="Rectangle 86"/>
                <p:cNvSpPr>
                  <a:spLocks noChangeArrowheads="1"/>
                </p:cNvSpPr>
                <p:nvPr/>
              </p:nvSpPr>
              <p:spPr bwMode="auto">
                <a:xfrm>
                  <a:off x="4765614" y="3368477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69" name="Rectangle 87"/>
                <p:cNvSpPr>
                  <a:spLocks noChangeArrowheads="1"/>
                </p:cNvSpPr>
                <p:nvPr/>
              </p:nvSpPr>
              <p:spPr bwMode="auto">
                <a:xfrm>
                  <a:off x="2047737" y="3593146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70" name="Rectangle 88"/>
                <p:cNvSpPr>
                  <a:spLocks noChangeArrowheads="1"/>
                </p:cNvSpPr>
                <p:nvPr/>
              </p:nvSpPr>
              <p:spPr bwMode="auto">
                <a:xfrm>
                  <a:off x="2047737" y="3593146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71" name="Rectangle 89"/>
                <p:cNvSpPr>
                  <a:spLocks noChangeArrowheads="1"/>
                </p:cNvSpPr>
                <p:nvPr/>
              </p:nvSpPr>
              <p:spPr bwMode="auto">
                <a:xfrm>
                  <a:off x="4169613" y="3593146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72" name="Rectangle 90"/>
                <p:cNvSpPr>
                  <a:spLocks noChangeArrowheads="1"/>
                </p:cNvSpPr>
                <p:nvPr/>
              </p:nvSpPr>
              <p:spPr bwMode="auto">
                <a:xfrm>
                  <a:off x="2047737" y="3817815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73" name="Rectangle 91"/>
                <p:cNvSpPr>
                  <a:spLocks noChangeArrowheads="1"/>
                </p:cNvSpPr>
                <p:nvPr/>
              </p:nvSpPr>
              <p:spPr bwMode="auto">
                <a:xfrm>
                  <a:off x="2047737" y="3817815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74" name="Rectangle 92"/>
                <p:cNvSpPr>
                  <a:spLocks noChangeArrowheads="1"/>
                </p:cNvSpPr>
                <p:nvPr/>
              </p:nvSpPr>
              <p:spPr bwMode="auto">
                <a:xfrm>
                  <a:off x="3008822" y="3817815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75" name="Rectangle 93"/>
                <p:cNvSpPr>
                  <a:spLocks noChangeArrowheads="1"/>
                </p:cNvSpPr>
                <p:nvPr/>
              </p:nvSpPr>
              <p:spPr bwMode="auto">
                <a:xfrm>
                  <a:off x="3008822" y="3817815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76" name="Rectangle 94"/>
                <p:cNvSpPr>
                  <a:spLocks noChangeArrowheads="1"/>
                </p:cNvSpPr>
                <p:nvPr/>
              </p:nvSpPr>
              <p:spPr bwMode="auto">
                <a:xfrm>
                  <a:off x="4765614" y="3817815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77" name="Rectangle 95"/>
                <p:cNvSpPr>
                  <a:spLocks noChangeArrowheads="1"/>
                </p:cNvSpPr>
                <p:nvPr/>
              </p:nvSpPr>
              <p:spPr bwMode="auto">
                <a:xfrm>
                  <a:off x="2047737" y="4042486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78" name="Rectangle 96"/>
                <p:cNvSpPr>
                  <a:spLocks noChangeArrowheads="1"/>
                </p:cNvSpPr>
                <p:nvPr/>
              </p:nvSpPr>
              <p:spPr bwMode="auto">
                <a:xfrm>
                  <a:off x="2047737" y="4042486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79" name="Rectangle 97"/>
                <p:cNvSpPr>
                  <a:spLocks noChangeArrowheads="1"/>
                </p:cNvSpPr>
                <p:nvPr/>
              </p:nvSpPr>
              <p:spPr bwMode="auto">
                <a:xfrm>
                  <a:off x="4169613" y="4042486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80" name="Rectangle 98"/>
                <p:cNvSpPr>
                  <a:spLocks noChangeArrowheads="1"/>
                </p:cNvSpPr>
                <p:nvPr/>
              </p:nvSpPr>
              <p:spPr bwMode="auto">
                <a:xfrm>
                  <a:off x="2047737" y="4267155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81" name="Rectangle 99"/>
                <p:cNvSpPr>
                  <a:spLocks noChangeArrowheads="1"/>
                </p:cNvSpPr>
                <p:nvPr/>
              </p:nvSpPr>
              <p:spPr bwMode="auto">
                <a:xfrm>
                  <a:off x="2047737" y="4267155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82" name="Rectangle 100"/>
                <p:cNvSpPr>
                  <a:spLocks noChangeArrowheads="1"/>
                </p:cNvSpPr>
                <p:nvPr/>
              </p:nvSpPr>
              <p:spPr bwMode="auto">
                <a:xfrm>
                  <a:off x="3008822" y="4267155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83" name="Rectangle 101"/>
                <p:cNvSpPr>
                  <a:spLocks noChangeArrowheads="1"/>
                </p:cNvSpPr>
                <p:nvPr/>
              </p:nvSpPr>
              <p:spPr bwMode="auto">
                <a:xfrm>
                  <a:off x="3008822" y="4267155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84" name="Rectangle 102"/>
                <p:cNvSpPr>
                  <a:spLocks noChangeArrowheads="1"/>
                </p:cNvSpPr>
                <p:nvPr/>
              </p:nvSpPr>
              <p:spPr bwMode="auto">
                <a:xfrm>
                  <a:off x="4765612" y="4267155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85" name="Rectangle 110"/>
                <p:cNvSpPr>
                  <a:spLocks noChangeArrowheads="1"/>
                </p:cNvSpPr>
                <p:nvPr/>
              </p:nvSpPr>
              <p:spPr bwMode="auto">
                <a:xfrm>
                  <a:off x="2047735" y="2881694"/>
                  <a:ext cx="1023493" cy="780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86" name="Rectangle 112"/>
                <p:cNvSpPr>
                  <a:spLocks noChangeArrowheads="1"/>
                </p:cNvSpPr>
                <p:nvPr/>
              </p:nvSpPr>
              <p:spPr bwMode="auto">
                <a:xfrm>
                  <a:off x="2047735" y="3143808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87" name="Rectangle 114"/>
                <p:cNvSpPr>
                  <a:spLocks noChangeArrowheads="1"/>
                </p:cNvSpPr>
                <p:nvPr/>
              </p:nvSpPr>
              <p:spPr bwMode="auto">
                <a:xfrm>
                  <a:off x="2047735" y="336847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8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008820" y="3368479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89" name="Rectangle 118"/>
                <p:cNvSpPr>
                  <a:spLocks noChangeArrowheads="1"/>
                </p:cNvSpPr>
                <p:nvPr/>
              </p:nvSpPr>
              <p:spPr bwMode="auto">
                <a:xfrm>
                  <a:off x="2047735" y="3593148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90" name="Rectangle 120"/>
                <p:cNvSpPr>
                  <a:spLocks noChangeArrowheads="1"/>
                </p:cNvSpPr>
                <p:nvPr/>
              </p:nvSpPr>
              <p:spPr bwMode="auto">
                <a:xfrm>
                  <a:off x="2047735" y="381781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91" name="Rectangle 122"/>
                <p:cNvSpPr>
                  <a:spLocks noChangeArrowheads="1"/>
                </p:cNvSpPr>
                <p:nvPr/>
              </p:nvSpPr>
              <p:spPr bwMode="auto">
                <a:xfrm>
                  <a:off x="3008820" y="3817815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92" name="Rectangle 124"/>
                <p:cNvSpPr>
                  <a:spLocks noChangeArrowheads="1"/>
                </p:cNvSpPr>
                <p:nvPr/>
              </p:nvSpPr>
              <p:spPr bwMode="auto">
                <a:xfrm>
                  <a:off x="2047735" y="4042474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93" name="Rectangle 126"/>
                <p:cNvSpPr>
                  <a:spLocks noChangeArrowheads="1"/>
                </p:cNvSpPr>
                <p:nvPr/>
              </p:nvSpPr>
              <p:spPr bwMode="auto">
                <a:xfrm>
                  <a:off x="2047735" y="4267196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794" name="Rectangle 128"/>
                <p:cNvSpPr>
                  <a:spLocks noChangeArrowheads="1"/>
                </p:cNvSpPr>
                <p:nvPr/>
              </p:nvSpPr>
              <p:spPr bwMode="auto">
                <a:xfrm>
                  <a:off x="3008826" y="4267220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</p:grpSp>
        </p:grpSp>
        <p:grpSp>
          <p:nvGrpSpPr>
            <p:cNvPr id="448" name="Group 447"/>
            <p:cNvGrpSpPr/>
            <p:nvPr/>
          </p:nvGrpSpPr>
          <p:grpSpPr>
            <a:xfrm>
              <a:off x="742772" y="5100820"/>
              <a:ext cx="3285200" cy="2225459"/>
              <a:chOff x="-193420" y="5038538"/>
              <a:chExt cx="3285200" cy="2225459"/>
            </a:xfrm>
          </p:grpSpPr>
          <p:sp>
            <p:nvSpPr>
              <p:cNvPr id="536" name="Freeform 535"/>
              <p:cNvSpPr/>
              <p:nvPr/>
            </p:nvSpPr>
            <p:spPr>
              <a:xfrm flipH="1" flipV="1">
                <a:off x="341701" y="5159377"/>
                <a:ext cx="2228695" cy="1243281"/>
              </a:xfrm>
              <a:custGeom>
                <a:avLst/>
                <a:gdLst>
                  <a:gd name="connsiteX0" fmla="*/ 5241677 w 5241677"/>
                  <a:gd name="connsiteY0" fmla="*/ 2685629 h 2924076"/>
                  <a:gd name="connsiteX1" fmla="*/ 5241677 w 5241677"/>
                  <a:gd name="connsiteY1" fmla="*/ 2924076 h 2924076"/>
                  <a:gd name="connsiteX2" fmla="*/ 5216676 w 5241677"/>
                  <a:gd name="connsiteY2" fmla="*/ 2924076 h 2924076"/>
                  <a:gd name="connsiteX3" fmla="*/ 0 w 5241677"/>
                  <a:gd name="connsiteY3" fmla="*/ 0 h 2924076"/>
                  <a:gd name="connsiteX4" fmla="*/ 5241677 w 5241677"/>
                  <a:gd name="connsiteY4" fmla="*/ 0 h 2924076"/>
                  <a:gd name="connsiteX5" fmla="*/ 5241677 w 5241677"/>
                  <a:gd name="connsiteY5" fmla="*/ 2676665 h 2924076"/>
                  <a:gd name="connsiteX6" fmla="*/ 5213710 w 5241677"/>
                  <a:gd name="connsiteY6" fmla="*/ 2409937 h 2924076"/>
                  <a:gd name="connsiteX7" fmla="*/ 297420 w 5241677"/>
                  <a:gd name="connsiteY7" fmla="*/ 42272 h 2924076"/>
                  <a:gd name="connsiteX8" fmla="*/ 0 w 5241677"/>
                  <a:gd name="connsiteY8" fmla="*/ 35039 h 292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41677" h="2924076">
                    <a:moveTo>
                      <a:pt x="5241677" y="2685629"/>
                    </a:moveTo>
                    <a:lnTo>
                      <a:pt x="5241677" y="2924076"/>
                    </a:lnTo>
                    <a:lnTo>
                      <a:pt x="5216676" y="2924076"/>
                    </a:lnTo>
                    <a:close/>
                    <a:moveTo>
                      <a:pt x="0" y="0"/>
                    </a:moveTo>
                    <a:lnTo>
                      <a:pt x="5241677" y="0"/>
                    </a:lnTo>
                    <a:lnTo>
                      <a:pt x="5241677" y="2676665"/>
                    </a:lnTo>
                    <a:lnTo>
                      <a:pt x="5213710" y="2409937"/>
                    </a:lnTo>
                    <a:cubicBezTo>
                      <a:pt x="4950456" y="1161534"/>
                      <a:pt x="2889641" y="169054"/>
                      <a:pt x="297420" y="42272"/>
                    </a:cubicBezTo>
                    <a:lnTo>
                      <a:pt x="0" y="35039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7" name="Freeform 7"/>
              <p:cNvSpPr>
                <a:spLocks noEditPoints="1"/>
              </p:cNvSpPr>
              <p:nvPr/>
            </p:nvSpPr>
            <p:spPr bwMode="auto">
              <a:xfrm>
                <a:off x="-193420" y="5122202"/>
                <a:ext cx="3267670" cy="2141795"/>
              </a:xfrm>
              <a:custGeom>
                <a:avLst/>
                <a:gdLst>
                  <a:gd name="T0" fmla="*/ 4052 w 4101"/>
                  <a:gd name="T1" fmla="*/ 2529 h 2688"/>
                  <a:gd name="T2" fmla="*/ 4097 w 4101"/>
                  <a:gd name="T3" fmla="*/ 2602 h 2688"/>
                  <a:gd name="T4" fmla="*/ 1908 w 4101"/>
                  <a:gd name="T5" fmla="*/ 2607 h 2688"/>
                  <a:gd name="T6" fmla="*/ 4101 w 4101"/>
                  <a:gd name="T7" fmla="*/ 2607 h 2688"/>
                  <a:gd name="T8" fmla="*/ 4095 w 4101"/>
                  <a:gd name="T9" fmla="*/ 2632 h 2688"/>
                  <a:gd name="T10" fmla="*/ 4081 w 4101"/>
                  <a:gd name="T11" fmla="*/ 2654 h 2688"/>
                  <a:gd name="T12" fmla="*/ 4059 w 4101"/>
                  <a:gd name="T13" fmla="*/ 2672 h 2688"/>
                  <a:gd name="T14" fmla="*/ 4031 w 4101"/>
                  <a:gd name="T15" fmla="*/ 2682 h 2688"/>
                  <a:gd name="T16" fmla="*/ 3998 w 4101"/>
                  <a:gd name="T17" fmla="*/ 2688 h 2688"/>
                  <a:gd name="T18" fmla="*/ 109 w 4101"/>
                  <a:gd name="T19" fmla="*/ 2688 h 2688"/>
                  <a:gd name="T20" fmla="*/ 77 w 4101"/>
                  <a:gd name="T21" fmla="*/ 2682 h 2688"/>
                  <a:gd name="T22" fmla="*/ 49 w 4101"/>
                  <a:gd name="T23" fmla="*/ 2672 h 2688"/>
                  <a:gd name="T24" fmla="*/ 27 w 4101"/>
                  <a:gd name="T25" fmla="*/ 2656 h 2688"/>
                  <a:gd name="T26" fmla="*/ 13 w 4101"/>
                  <a:gd name="T27" fmla="*/ 2633 h 2688"/>
                  <a:gd name="T28" fmla="*/ 6 w 4101"/>
                  <a:gd name="T29" fmla="*/ 2609 h 2688"/>
                  <a:gd name="T30" fmla="*/ 0 w 4101"/>
                  <a:gd name="T31" fmla="*/ 2609 h 2688"/>
                  <a:gd name="T32" fmla="*/ 46 w 4101"/>
                  <a:gd name="T33" fmla="*/ 2536 h 2688"/>
                  <a:gd name="T34" fmla="*/ 4052 w 4101"/>
                  <a:gd name="T35" fmla="*/ 2529 h 2688"/>
                  <a:gd name="T36" fmla="*/ 510 w 4101"/>
                  <a:gd name="T37" fmla="*/ 0 h 2688"/>
                  <a:gd name="T38" fmla="*/ 508 w 4101"/>
                  <a:gd name="T39" fmla="*/ 15 h 2688"/>
                  <a:gd name="T40" fmla="*/ 508 w 4101"/>
                  <a:gd name="T41" fmla="*/ 1733 h 2688"/>
                  <a:gd name="T42" fmla="*/ 508 w 4101"/>
                  <a:gd name="T43" fmla="*/ 1743 h 2688"/>
                  <a:gd name="T44" fmla="*/ 510 w 4101"/>
                  <a:gd name="T45" fmla="*/ 1754 h 2688"/>
                  <a:gd name="T46" fmla="*/ 507 w 4101"/>
                  <a:gd name="T47" fmla="*/ 1754 h 2688"/>
                  <a:gd name="T48" fmla="*/ 493 w 4101"/>
                  <a:gd name="T49" fmla="*/ 1778 h 2688"/>
                  <a:gd name="T50" fmla="*/ 493 w 4101"/>
                  <a:gd name="T51" fmla="*/ 62 h 2688"/>
                  <a:gd name="T52" fmla="*/ 496 w 4101"/>
                  <a:gd name="T53" fmla="*/ 29 h 2688"/>
                  <a:gd name="T54" fmla="*/ 510 w 4101"/>
                  <a:gd name="T55" fmla="*/ 0 h 2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101" h="2688">
                    <a:moveTo>
                      <a:pt x="4052" y="2529"/>
                    </a:moveTo>
                    <a:lnTo>
                      <a:pt x="4097" y="2602"/>
                    </a:lnTo>
                    <a:lnTo>
                      <a:pt x="1908" y="2607"/>
                    </a:lnTo>
                    <a:lnTo>
                      <a:pt x="4101" y="2607"/>
                    </a:lnTo>
                    <a:lnTo>
                      <a:pt x="4095" y="2632"/>
                    </a:lnTo>
                    <a:lnTo>
                      <a:pt x="4081" y="2654"/>
                    </a:lnTo>
                    <a:lnTo>
                      <a:pt x="4059" y="2672"/>
                    </a:lnTo>
                    <a:lnTo>
                      <a:pt x="4031" y="2682"/>
                    </a:lnTo>
                    <a:lnTo>
                      <a:pt x="3998" y="2688"/>
                    </a:lnTo>
                    <a:lnTo>
                      <a:pt x="109" y="2688"/>
                    </a:lnTo>
                    <a:lnTo>
                      <a:pt x="77" y="2682"/>
                    </a:lnTo>
                    <a:lnTo>
                      <a:pt x="49" y="2672"/>
                    </a:lnTo>
                    <a:lnTo>
                      <a:pt x="27" y="2656"/>
                    </a:lnTo>
                    <a:lnTo>
                      <a:pt x="13" y="2633"/>
                    </a:lnTo>
                    <a:lnTo>
                      <a:pt x="6" y="2609"/>
                    </a:lnTo>
                    <a:lnTo>
                      <a:pt x="0" y="2609"/>
                    </a:lnTo>
                    <a:lnTo>
                      <a:pt x="46" y="2536"/>
                    </a:lnTo>
                    <a:lnTo>
                      <a:pt x="4052" y="2529"/>
                    </a:lnTo>
                    <a:close/>
                    <a:moveTo>
                      <a:pt x="510" y="0"/>
                    </a:moveTo>
                    <a:lnTo>
                      <a:pt x="508" y="15"/>
                    </a:lnTo>
                    <a:lnTo>
                      <a:pt x="508" y="1733"/>
                    </a:lnTo>
                    <a:lnTo>
                      <a:pt x="508" y="1743"/>
                    </a:lnTo>
                    <a:lnTo>
                      <a:pt x="510" y="1754"/>
                    </a:lnTo>
                    <a:lnTo>
                      <a:pt x="507" y="1754"/>
                    </a:lnTo>
                    <a:lnTo>
                      <a:pt x="493" y="1778"/>
                    </a:lnTo>
                    <a:lnTo>
                      <a:pt x="493" y="62"/>
                    </a:lnTo>
                    <a:lnTo>
                      <a:pt x="496" y="29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D7D2CE">
                  <a:alpha val="5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8" name="Freeform 537"/>
              <p:cNvSpPr>
                <a:spLocks/>
              </p:cNvSpPr>
              <p:nvPr/>
            </p:nvSpPr>
            <p:spPr bwMode="auto">
              <a:xfrm>
                <a:off x="211354" y="5038538"/>
                <a:ext cx="2501151" cy="1560132"/>
              </a:xfrm>
              <a:custGeom>
                <a:avLst/>
                <a:gdLst>
                  <a:gd name="connsiteX0" fmla="*/ 277813 w 4983163"/>
                  <a:gd name="connsiteY0" fmla="*/ 249238 h 3108325"/>
                  <a:gd name="connsiteX1" fmla="*/ 277813 w 4983163"/>
                  <a:gd name="connsiteY1" fmla="*/ 2714626 h 3108325"/>
                  <a:gd name="connsiteX2" fmla="*/ 4705351 w 4983163"/>
                  <a:gd name="connsiteY2" fmla="*/ 2714626 h 3108325"/>
                  <a:gd name="connsiteX3" fmla="*/ 4705351 w 4983163"/>
                  <a:gd name="connsiteY3" fmla="*/ 249238 h 3108325"/>
                  <a:gd name="connsiteX4" fmla="*/ 192088 w 4983163"/>
                  <a:gd name="connsiteY4" fmla="*/ 0 h 3108325"/>
                  <a:gd name="connsiteX5" fmla="*/ 4791076 w 4983163"/>
                  <a:gd name="connsiteY5" fmla="*/ 0 h 3108325"/>
                  <a:gd name="connsiteX6" fmla="*/ 4841876 w 4983163"/>
                  <a:gd name="connsiteY6" fmla="*/ 7938 h 3108325"/>
                  <a:gd name="connsiteX7" fmla="*/ 4886326 w 4983163"/>
                  <a:gd name="connsiteY7" fmla="*/ 26988 h 3108325"/>
                  <a:gd name="connsiteX8" fmla="*/ 4924426 w 4983163"/>
                  <a:gd name="connsiteY8" fmla="*/ 55563 h 3108325"/>
                  <a:gd name="connsiteX9" fmla="*/ 4954588 w 4983163"/>
                  <a:gd name="connsiteY9" fmla="*/ 93663 h 3108325"/>
                  <a:gd name="connsiteX10" fmla="*/ 4975226 w 4983163"/>
                  <a:gd name="connsiteY10" fmla="*/ 141288 h 3108325"/>
                  <a:gd name="connsiteX11" fmla="*/ 4983163 w 4983163"/>
                  <a:gd name="connsiteY11" fmla="*/ 190500 h 3108325"/>
                  <a:gd name="connsiteX12" fmla="*/ 4983163 w 4983163"/>
                  <a:gd name="connsiteY12" fmla="*/ 2917825 h 3108325"/>
                  <a:gd name="connsiteX13" fmla="*/ 4975226 w 4983163"/>
                  <a:gd name="connsiteY13" fmla="*/ 2970213 h 3108325"/>
                  <a:gd name="connsiteX14" fmla="*/ 4954588 w 4983163"/>
                  <a:gd name="connsiteY14" fmla="*/ 3014663 h 3108325"/>
                  <a:gd name="connsiteX15" fmla="*/ 4924426 w 4983163"/>
                  <a:gd name="connsiteY15" fmla="*/ 3052763 h 3108325"/>
                  <a:gd name="connsiteX16" fmla="*/ 4886326 w 4983163"/>
                  <a:gd name="connsiteY16" fmla="*/ 3082925 h 3108325"/>
                  <a:gd name="connsiteX17" fmla="*/ 4841876 w 4983163"/>
                  <a:gd name="connsiteY17" fmla="*/ 3103563 h 3108325"/>
                  <a:gd name="connsiteX18" fmla="*/ 4791076 w 4983163"/>
                  <a:gd name="connsiteY18" fmla="*/ 3108325 h 3108325"/>
                  <a:gd name="connsiteX19" fmla="*/ 192088 w 4983163"/>
                  <a:gd name="connsiteY19" fmla="*/ 3108325 h 3108325"/>
                  <a:gd name="connsiteX20" fmla="*/ 141288 w 4983163"/>
                  <a:gd name="connsiteY20" fmla="*/ 3103563 h 3108325"/>
                  <a:gd name="connsiteX21" fmla="*/ 95250 w 4983163"/>
                  <a:gd name="connsiteY21" fmla="*/ 3082925 h 3108325"/>
                  <a:gd name="connsiteX22" fmla="*/ 55563 w 4983163"/>
                  <a:gd name="connsiteY22" fmla="*/ 3052763 h 3108325"/>
                  <a:gd name="connsiteX23" fmla="*/ 28575 w 4983163"/>
                  <a:gd name="connsiteY23" fmla="*/ 3014663 h 3108325"/>
                  <a:gd name="connsiteX24" fmla="*/ 9525 w 4983163"/>
                  <a:gd name="connsiteY24" fmla="*/ 2970213 h 3108325"/>
                  <a:gd name="connsiteX25" fmla="*/ 0 w 4983163"/>
                  <a:gd name="connsiteY25" fmla="*/ 2917825 h 3108325"/>
                  <a:gd name="connsiteX26" fmla="*/ 0 w 4983163"/>
                  <a:gd name="connsiteY26" fmla="*/ 190500 h 3108325"/>
                  <a:gd name="connsiteX27" fmla="*/ 9525 w 4983163"/>
                  <a:gd name="connsiteY27" fmla="*/ 141288 h 3108325"/>
                  <a:gd name="connsiteX28" fmla="*/ 28575 w 4983163"/>
                  <a:gd name="connsiteY28" fmla="*/ 93663 h 3108325"/>
                  <a:gd name="connsiteX29" fmla="*/ 55563 w 4983163"/>
                  <a:gd name="connsiteY29" fmla="*/ 55563 h 3108325"/>
                  <a:gd name="connsiteX30" fmla="*/ 95250 w 4983163"/>
                  <a:gd name="connsiteY30" fmla="*/ 26988 h 3108325"/>
                  <a:gd name="connsiteX31" fmla="*/ 141288 w 4983163"/>
                  <a:gd name="connsiteY31" fmla="*/ 7938 h 310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983163" h="3108325">
                    <a:moveTo>
                      <a:pt x="277813" y="249238"/>
                    </a:moveTo>
                    <a:lnTo>
                      <a:pt x="277813" y="2714626"/>
                    </a:lnTo>
                    <a:lnTo>
                      <a:pt x="4705351" y="2714626"/>
                    </a:lnTo>
                    <a:lnTo>
                      <a:pt x="4705351" y="249238"/>
                    </a:lnTo>
                    <a:close/>
                    <a:moveTo>
                      <a:pt x="192088" y="0"/>
                    </a:moveTo>
                    <a:lnTo>
                      <a:pt x="4791076" y="0"/>
                    </a:lnTo>
                    <a:lnTo>
                      <a:pt x="4841876" y="7938"/>
                    </a:lnTo>
                    <a:lnTo>
                      <a:pt x="4886326" y="26988"/>
                    </a:lnTo>
                    <a:lnTo>
                      <a:pt x="4924426" y="55563"/>
                    </a:lnTo>
                    <a:lnTo>
                      <a:pt x="4954588" y="93663"/>
                    </a:lnTo>
                    <a:lnTo>
                      <a:pt x="4975226" y="141288"/>
                    </a:lnTo>
                    <a:lnTo>
                      <a:pt x="4983163" y="190500"/>
                    </a:lnTo>
                    <a:lnTo>
                      <a:pt x="4983163" y="2917825"/>
                    </a:lnTo>
                    <a:lnTo>
                      <a:pt x="4975226" y="2970213"/>
                    </a:lnTo>
                    <a:lnTo>
                      <a:pt x="4954588" y="3014663"/>
                    </a:lnTo>
                    <a:lnTo>
                      <a:pt x="4924426" y="3052763"/>
                    </a:lnTo>
                    <a:lnTo>
                      <a:pt x="4886326" y="3082925"/>
                    </a:lnTo>
                    <a:lnTo>
                      <a:pt x="4841876" y="3103563"/>
                    </a:lnTo>
                    <a:lnTo>
                      <a:pt x="4791076" y="3108325"/>
                    </a:lnTo>
                    <a:lnTo>
                      <a:pt x="192088" y="3108325"/>
                    </a:lnTo>
                    <a:lnTo>
                      <a:pt x="141288" y="3103563"/>
                    </a:lnTo>
                    <a:lnTo>
                      <a:pt x="95250" y="3082925"/>
                    </a:lnTo>
                    <a:lnTo>
                      <a:pt x="55563" y="3052763"/>
                    </a:lnTo>
                    <a:lnTo>
                      <a:pt x="28575" y="3014663"/>
                    </a:lnTo>
                    <a:lnTo>
                      <a:pt x="9525" y="2970213"/>
                    </a:lnTo>
                    <a:lnTo>
                      <a:pt x="0" y="2917825"/>
                    </a:lnTo>
                    <a:lnTo>
                      <a:pt x="0" y="190500"/>
                    </a:lnTo>
                    <a:lnTo>
                      <a:pt x="9525" y="141288"/>
                    </a:lnTo>
                    <a:lnTo>
                      <a:pt x="28575" y="93663"/>
                    </a:lnTo>
                    <a:lnTo>
                      <a:pt x="55563" y="55563"/>
                    </a:lnTo>
                    <a:lnTo>
                      <a:pt x="95250" y="26988"/>
                    </a:lnTo>
                    <a:lnTo>
                      <a:pt x="141288" y="7938"/>
                    </a:lnTo>
                    <a:close/>
                  </a:path>
                </a:pathLst>
              </a:custGeom>
              <a:solidFill>
                <a:srgbClr val="25517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9" name="Freeform 9"/>
              <p:cNvSpPr>
                <a:spLocks/>
              </p:cNvSpPr>
              <p:nvPr/>
            </p:nvSpPr>
            <p:spPr bwMode="auto">
              <a:xfrm>
                <a:off x="-180671" y="6515006"/>
                <a:ext cx="3270061" cy="627877"/>
              </a:xfrm>
              <a:custGeom>
                <a:avLst/>
                <a:gdLst>
                  <a:gd name="T0" fmla="*/ 3631 w 4104"/>
                  <a:gd name="T1" fmla="*/ 0 h 788"/>
                  <a:gd name="T2" fmla="*/ 4104 w 4104"/>
                  <a:gd name="T3" fmla="*/ 781 h 788"/>
                  <a:gd name="T4" fmla="*/ 0 w 4104"/>
                  <a:gd name="T5" fmla="*/ 788 h 788"/>
                  <a:gd name="T6" fmla="*/ 491 w 4104"/>
                  <a:gd name="T7" fmla="*/ 6 h 788"/>
                  <a:gd name="T8" fmla="*/ 3631 w 4104"/>
                  <a:gd name="T9" fmla="*/ 0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4" h="788">
                    <a:moveTo>
                      <a:pt x="3631" y="0"/>
                    </a:moveTo>
                    <a:lnTo>
                      <a:pt x="4104" y="781"/>
                    </a:lnTo>
                    <a:lnTo>
                      <a:pt x="0" y="788"/>
                    </a:lnTo>
                    <a:lnTo>
                      <a:pt x="491" y="6"/>
                    </a:lnTo>
                    <a:lnTo>
                      <a:pt x="3631" y="0"/>
                    </a:lnTo>
                    <a:close/>
                  </a:path>
                </a:pathLst>
              </a:custGeom>
              <a:solidFill>
                <a:srgbClr val="EBEDE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0" name="Freeform 10"/>
              <p:cNvSpPr>
                <a:spLocks/>
              </p:cNvSpPr>
              <p:nvPr/>
            </p:nvSpPr>
            <p:spPr bwMode="auto">
              <a:xfrm>
                <a:off x="-176687" y="7139696"/>
                <a:ext cx="3268467" cy="62947"/>
              </a:xfrm>
              <a:custGeom>
                <a:avLst/>
                <a:gdLst>
                  <a:gd name="T0" fmla="*/ 0 w 4102"/>
                  <a:gd name="T1" fmla="*/ 0 h 79"/>
                  <a:gd name="T2" fmla="*/ 4102 w 4102"/>
                  <a:gd name="T3" fmla="*/ 0 h 79"/>
                  <a:gd name="T4" fmla="*/ 4097 w 4102"/>
                  <a:gd name="T5" fmla="*/ 25 h 79"/>
                  <a:gd name="T6" fmla="*/ 4083 w 4102"/>
                  <a:gd name="T7" fmla="*/ 47 h 79"/>
                  <a:gd name="T8" fmla="*/ 4060 w 4102"/>
                  <a:gd name="T9" fmla="*/ 65 h 79"/>
                  <a:gd name="T10" fmla="*/ 4032 w 4102"/>
                  <a:gd name="T11" fmla="*/ 75 h 79"/>
                  <a:gd name="T12" fmla="*/ 3999 w 4102"/>
                  <a:gd name="T13" fmla="*/ 79 h 79"/>
                  <a:gd name="T14" fmla="*/ 105 w 4102"/>
                  <a:gd name="T15" fmla="*/ 79 h 79"/>
                  <a:gd name="T16" fmla="*/ 72 w 4102"/>
                  <a:gd name="T17" fmla="*/ 75 h 79"/>
                  <a:gd name="T18" fmla="*/ 42 w 4102"/>
                  <a:gd name="T19" fmla="*/ 65 h 79"/>
                  <a:gd name="T20" fmla="*/ 20 w 4102"/>
                  <a:gd name="T21" fmla="*/ 47 h 79"/>
                  <a:gd name="T22" fmla="*/ 6 w 4102"/>
                  <a:gd name="T23" fmla="*/ 25 h 79"/>
                  <a:gd name="T24" fmla="*/ 0 w 4102"/>
                  <a:gd name="T2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02" h="79">
                    <a:moveTo>
                      <a:pt x="0" y="0"/>
                    </a:moveTo>
                    <a:lnTo>
                      <a:pt x="4102" y="0"/>
                    </a:lnTo>
                    <a:lnTo>
                      <a:pt x="4097" y="25"/>
                    </a:lnTo>
                    <a:lnTo>
                      <a:pt x="4083" y="47"/>
                    </a:lnTo>
                    <a:lnTo>
                      <a:pt x="4060" y="65"/>
                    </a:lnTo>
                    <a:lnTo>
                      <a:pt x="4032" y="75"/>
                    </a:lnTo>
                    <a:lnTo>
                      <a:pt x="3999" y="79"/>
                    </a:lnTo>
                    <a:lnTo>
                      <a:pt x="105" y="79"/>
                    </a:lnTo>
                    <a:lnTo>
                      <a:pt x="72" y="75"/>
                    </a:lnTo>
                    <a:lnTo>
                      <a:pt x="42" y="65"/>
                    </a:lnTo>
                    <a:lnTo>
                      <a:pt x="20" y="47"/>
                    </a:lnTo>
                    <a:lnTo>
                      <a:pt x="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517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41" name="Group 540"/>
              <p:cNvGrpSpPr/>
              <p:nvPr/>
            </p:nvGrpSpPr>
            <p:grpSpPr>
              <a:xfrm>
                <a:off x="161952" y="6618590"/>
                <a:ext cx="2572862" cy="388041"/>
                <a:chOff x="-1489814" y="6594168"/>
                <a:chExt cx="5126038" cy="773112"/>
              </a:xfrm>
            </p:grpSpPr>
            <p:sp>
              <p:nvSpPr>
                <p:cNvPr id="581" name="Freeform 12"/>
                <p:cNvSpPr>
                  <a:spLocks/>
                </p:cNvSpPr>
                <p:nvPr/>
              </p:nvSpPr>
              <p:spPr bwMode="auto">
                <a:xfrm>
                  <a:off x="-1218351" y="6605280"/>
                  <a:ext cx="215900" cy="153988"/>
                </a:xfrm>
                <a:custGeom>
                  <a:avLst/>
                  <a:gdLst>
                    <a:gd name="T0" fmla="*/ 43 w 136"/>
                    <a:gd name="T1" fmla="*/ 0 h 97"/>
                    <a:gd name="T2" fmla="*/ 136 w 136"/>
                    <a:gd name="T3" fmla="*/ 0 h 97"/>
                    <a:gd name="T4" fmla="*/ 96 w 136"/>
                    <a:gd name="T5" fmla="*/ 97 h 97"/>
                    <a:gd name="T6" fmla="*/ 0 w 136"/>
                    <a:gd name="T7" fmla="*/ 97 h 97"/>
                    <a:gd name="T8" fmla="*/ 43 w 13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7">
                      <a:moveTo>
                        <a:pt x="43" y="0"/>
                      </a:moveTo>
                      <a:lnTo>
                        <a:pt x="136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2" name="Freeform 13"/>
                <p:cNvSpPr>
                  <a:spLocks/>
                </p:cNvSpPr>
                <p:nvPr/>
              </p:nvSpPr>
              <p:spPr bwMode="auto">
                <a:xfrm>
                  <a:off x="-1304076" y="6802130"/>
                  <a:ext cx="412750" cy="152400"/>
                </a:xfrm>
                <a:custGeom>
                  <a:avLst/>
                  <a:gdLst>
                    <a:gd name="T0" fmla="*/ 43 w 260"/>
                    <a:gd name="T1" fmla="*/ 0 h 96"/>
                    <a:gd name="T2" fmla="*/ 260 w 260"/>
                    <a:gd name="T3" fmla="*/ 0 h 96"/>
                    <a:gd name="T4" fmla="*/ 223 w 260"/>
                    <a:gd name="T5" fmla="*/ 96 h 96"/>
                    <a:gd name="T6" fmla="*/ 0 w 260"/>
                    <a:gd name="T7" fmla="*/ 96 h 96"/>
                    <a:gd name="T8" fmla="*/ 43 w 26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0" h="96">
                      <a:moveTo>
                        <a:pt x="43" y="0"/>
                      </a:moveTo>
                      <a:lnTo>
                        <a:pt x="260" y="0"/>
                      </a:lnTo>
                      <a:lnTo>
                        <a:pt x="223" y="96"/>
                      </a:lnTo>
                      <a:lnTo>
                        <a:pt x="0" y="96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3" name="Freeform 14"/>
                <p:cNvSpPr>
                  <a:spLocks/>
                </p:cNvSpPr>
                <p:nvPr/>
              </p:nvSpPr>
              <p:spPr bwMode="auto">
                <a:xfrm>
                  <a:off x="-1392976" y="7014855"/>
                  <a:ext cx="428625" cy="155575"/>
                </a:xfrm>
                <a:custGeom>
                  <a:avLst/>
                  <a:gdLst>
                    <a:gd name="T0" fmla="*/ 43 w 270"/>
                    <a:gd name="T1" fmla="*/ 0 h 98"/>
                    <a:gd name="T2" fmla="*/ 270 w 270"/>
                    <a:gd name="T3" fmla="*/ 0 h 98"/>
                    <a:gd name="T4" fmla="*/ 235 w 270"/>
                    <a:gd name="T5" fmla="*/ 98 h 98"/>
                    <a:gd name="T6" fmla="*/ 0 w 270"/>
                    <a:gd name="T7" fmla="*/ 98 h 98"/>
                    <a:gd name="T8" fmla="*/ 43 w 27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0" h="98">
                      <a:moveTo>
                        <a:pt x="43" y="0"/>
                      </a:moveTo>
                      <a:lnTo>
                        <a:pt x="270" y="0"/>
                      </a:lnTo>
                      <a:lnTo>
                        <a:pt x="235" y="98"/>
                      </a:lnTo>
                      <a:lnTo>
                        <a:pt x="0" y="98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4" name="Freeform 15"/>
                <p:cNvSpPr>
                  <a:spLocks/>
                </p:cNvSpPr>
                <p:nvPr/>
              </p:nvSpPr>
              <p:spPr bwMode="auto">
                <a:xfrm>
                  <a:off x="-1035789" y="6605280"/>
                  <a:ext cx="209550" cy="153988"/>
                </a:xfrm>
                <a:custGeom>
                  <a:avLst/>
                  <a:gdLst>
                    <a:gd name="T0" fmla="*/ 40 w 132"/>
                    <a:gd name="T1" fmla="*/ 0 h 97"/>
                    <a:gd name="T2" fmla="*/ 132 w 132"/>
                    <a:gd name="T3" fmla="*/ 0 h 97"/>
                    <a:gd name="T4" fmla="*/ 96 w 132"/>
                    <a:gd name="T5" fmla="*/ 97 h 97"/>
                    <a:gd name="T6" fmla="*/ 0 w 132"/>
                    <a:gd name="T7" fmla="*/ 97 h 97"/>
                    <a:gd name="T8" fmla="*/ 40 w 132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97">
                      <a:moveTo>
                        <a:pt x="40" y="0"/>
                      </a:moveTo>
                      <a:lnTo>
                        <a:pt x="132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5" name="Freeform 16"/>
                <p:cNvSpPr>
                  <a:spLocks/>
                </p:cNvSpPr>
                <p:nvPr/>
              </p:nvSpPr>
              <p:spPr bwMode="auto">
                <a:xfrm>
                  <a:off x="-853226" y="6605280"/>
                  <a:ext cx="204788" cy="153988"/>
                </a:xfrm>
                <a:custGeom>
                  <a:avLst/>
                  <a:gdLst>
                    <a:gd name="T0" fmla="*/ 37 w 129"/>
                    <a:gd name="T1" fmla="*/ 0 h 97"/>
                    <a:gd name="T2" fmla="*/ 129 w 129"/>
                    <a:gd name="T3" fmla="*/ 0 h 97"/>
                    <a:gd name="T4" fmla="*/ 96 w 129"/>
                    <a:gd name="T5" fmla="*/ 97 h 97"/>
                    <a:gd name="T6" fmla="*/ 0 w 129"/>
                    <a:gd name="T7" fmla="*/ 97 h 97"/>
                    <a:gd name="T8" fmla="*/ 37 w 12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" h="97">
                      <a:moveTo>
                        <a:pt x="37" y="0"/>
                      </a:moveTo>
                      <a:lnTo>
                        <a:pt x="129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6" name="Freeform 17"/>
                <p:cNvSpPr>
                  <a:spLocks/>
                </p:cNvSpPr>
                <p:nvPr/>
              </p:nvSpPr>
              <p:spPr bwMode="auto">
                <a:xfrm>
                  <a:off x="-670664" y="6605280"/>
                  <a:ext cx="200025" cy="153988"/>
                </a:xfrm>
                <a:custGeom>
                  <a:avLst/>
                  <a:gdLst>
                    <a:gd name="T0" fmla="*/ 32 w 126"/>
                    <a:gd name="T1" fmla="*/ 0 h 97"/>
                    <a:gd name="T2" fmla="*/ 126 w 126"/>
                    <a:gd name="T3" fmla="*/ 0 h 97"/>
                    <a:gd name="T4" fmla="*/ 96 w 126"/>
                    <a:gd name="T5" fmla="*/ 97 h 97"/>
                    <a:gd name="T6" fmla="*/ 0 w 126"/>
                    <a:gd name="T7" fmla="*/ 97 h 97"/>
                    <a:gd name="T8" fmla="*/ 32 w 12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97">
                      <a:moveTo>
                        <a:pt x="32" y="0"/>
                      </a:moveTo>
                      <a:lnTo>
                        <a:pt x="126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7" name="Freeform 18"/>
                <p:cNvSpPr>
                  <a:spLocks/>
                </p:cNvSpPr>
                <p:nvPr/>
              </p:nvSpPr>
              <p:spPr bwMode="auto">
                <a:xfrm>
                  <a:off x="-488101" y="6605280"/>
                  <a:ext cx="192088" cy="153988"/>
                </a:xfrm>
                <a:custGeom>
                  <a:avLst/>
                  <a:gdLst>
                    <a:gd name="T0" fmla="*/ 28 w 121"/>
                    <a:gd name="T1" fmla="*/ 0 h 97"/>
                    <a:gd name="T2" fmla="*/ 121 w 121"/>
                    <a:gd name="T3" fmla="*/ 0 h 97"/>
                    <a:gd name="T4" fmla="*/ 96 w 121"/>
                    <a:gd name="T5" fmla="*/ 97 h 97"/>
                    <a:gd name="T6" fmla="*/ 0 w 121"/>
                    <a:gd name="T7" fmla="*/ 97 h 97"/>
                    <a:gd name="T8" fmla="*/ 28 w 121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97">
                      <a:moveTo>
                        <a:pt x="28" y="0"/>
                      </a:moveTo>
                      <a:lnTo>
                        <a:pt x="121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8" name="Freeform 19"/>
                <p:cNvSpPr>
                  <a:spLocks/>
                </p:cNvSpPr>
                <p:nvPr/>
              </p:nvSpPr>
              <p:spPr bwMode="auto">
                <a:xfrm>
                  <a:off x="-303951" y="6605280"/>
                  <a:ext cx="185738" cy="153988"/>
                </a:xfrm>
                <a:custGeom>
                  <a:avLst/>
                  <a:gdLst>
                    <a:gd name="T0" fmla="*/ 24 w 117"/>
                    <a:gd name="T1" fmla="*/ 0 h 97"/>
                    <a:gd name="T2" fmla="*/ 117 w 117"/>
                    <a:gd name="T3" fmla="*/ 0 h 97"/>
                    <a:gd name="T4" fmla="*/ 96 w 117"/>
                    <a:gd name="T5" fmla="*/ 97 h 97"/>
                    <a:gd name="T6" fmla="*/ 0 w 117"/>
                    <a:gd name="T7" fmla="*/ 97 h 97"/>
                    <a:gd name="T8" fmla="*/ 24 w 117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97">
                      <a:moveTo>
                        <a:pt x="24" y="0"/>
                      </a:moveTo>
                      <a:lnTo>
                        <a:pt x="117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9" name="Freeform 20"/>
                <p:cNvSpPr>
                  <a:spLocks/>
                </p:cNvSpPr>
                <p:nvPr/>
              </p:nvSpPr>
              <p:spPr bwMode="auto">
                <a:xfrm>
                  <a:off x="-121389" y="6605280"/>
                  <a:ext cx="179388" cy="153988"/>
                </a:xfrm>
                <a:custGeom>
                  <a:avLst/>
                  <a:gdLst>
                    <a:gd name="T0" fmla="*/ 21 w 113"/>
                    <a:gd name="T1" fmla="*/ 0 h 97"/>
                    <a:gd name="T2" fmla="*/ 113 w 113"/>
                    <a:gd name="T3" fmla="*/ 0 h 97"/>
                    <a:gd name="T4" fmla="*/ 96 w 113"/>
                    <a:gd name="T5" fmla="*/ 97 h 97"/>
                    <a:gd name="T6" fmla="*/ 0 w 113"/>
                    <a:gd name="T7" fmla="*/ 97 h 97"/>
                    <a:gd name="T8" fmla="*/ 21 w 113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97">
                      <a:moveTo>
                        <a:pt x="21" y="0"/>
                      </a:moveTo>
                      <a:lnTo>
                        <a:pt x="113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0" name="Freeform 21"/>
                <p:cNvSpPr>
                  <a:spLocks/>
                </p:cNvSpPr>
                <p:nvPr/>
              </p:nvSpPr>
              <p:spPr bwMode="auto">
                <a:xfrm>
                  <a:off x="61174" y="6605280"/>
                  <a:ext cx="174625" cy="153988"/>
                </a:xfrm>
                <a:custGeom>
                  <a:avLst/>
                  <a:gdLst>
                    <a:gd name="T0" fmla="*/ 17 w 110"/>
                    <a:gd name="T1" fmla="*/ 0 h 97"/>
                    <a:gd name="T2" fmla="*/ 110 w 110"/>
                    <a:gd name="T3" fmla="*/ 0 h 97"/>
                    <a:gd name="T4" fmla="*/ 96 w 110"/>
                    <a:gd name="T5" fmla="*/ 97 h 97"/>
                    <a:gd name="T6" fmla="*/ 0 w 110"/>
                    <a:gd name="T7" fmla="*/ 97 h 97"/>
                    <a:gd name="T8" fmla="*/ 17 w 110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7">
                      <a:moveTo>
                        <a:pt x="17" y="0"/>
                      </a:moveTo>
                      <a:lnTo>
                        <a:pt x="110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1" name="Freeform 22"/>
                <p:cNvSpPr>
                  <a:spLocks/>
                </p:cNvSpPr>
                <p:nvPr/>
              </p:nvSpPr>
              <p:spPr bwMode="auto">
                <a:xfrm>
                  <a:off x="243736" y="6605280"/>
                  <a:ext cx="169863" cy="153988"/>
                </a:xfrm>
                <a:custGeom>
                  <a:avLst/>
                  <a:gdLst>
                    <a:gd name="T0" fmla="*/ 12 w 107"/>
                    <a:gd name="T1" fmla="*/ 0 h 97"/>
                    <a:gd name="T2" fmla="*/ 107 w 107"/>
                    <a:gd name="T3" fmla="*/ 0 h 97"/>
                    <a:gd name="T4" fmla="*/ 96 w 107"/>
                    <a:gd name="T5" fmla="*/ 97 h 97"/>
                    <a:gd name="T6" fmla="*/ 0 w 107"/>
                    <a:gd name="T7" fmla="*/ 97 h 97"/>
                    <a:gd name="T8" fmla="*/ 12 w 107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97">
                      <a:moveTo>
                        <a:pt x="12" y="0"/>
                      </a:moveTo>
                      <a:lnTo>
                        <a:pt x="107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2" name="Freeform 23"/>
                <p:cNvSpPr>
                  <a:spLocks/>
                </p:cNvSpPr>
                <p:nvPr/>
              </p:nvSpPr>
              <p:spPr bwMode="auto">
                <a:xfrm>
                  <a:off x="426299" y="6605280"/>
                  <a:ext cx="161925" cy="153988"/>
                </a:xfrm>
                <a:custGeom>
                  <a:avLst/>
                  <a:gdLst>
                    <a:gd name="T0" fmla="*/ 9 w 102"/>
                    <a:gd name="T1" fmla="*/ 0 h 97"/>
                    <a:gd name="T2" fmla="*/ 102 w 102"/>
                    <a:gd name="T3" fmla="*/ 0 h 97"/>
                    <a:gd name="T4" fmla="*/ 96 w 102"/>
                    <a:gd name="T5" fmla="*/ 97 h 97"/>
                    <a:gd name="T6" fmla="*/ 0 w 102"/>
                    <a:gd name="T7" fmla="*/ 97 h 97"/>
                    <a:gd name="T8" fmla="*/ 9 w 102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97">
                      <a:moveTo>
                        <a:pt x="9" y="0"/>
                      </a:moveTo>
                      <a:lnTo>
                        <a:pt x="102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3" name="Freeform 24"/>
                <p:cNvSpPr>
                  <a:spLocks/>
                </p:cNvSpPr>
                <p:nvPr/>
              </p:nvSpPr>
              <p:spPr bwMode="auto">
                <a:xfrm>
                  <a:off x="610449" y="6605280"/>
                  <a:ext cx="153988" cy="153988"/>
                </a:xfrm>
                <a:custGeom>
                  <a:avLst/>
                  <a:gdLst>
                    <a:gd name="T0" fmla="*/ 5 w 97"/>
                    <a:gd name="T1" fmla="*/ 0 h 97"/>
                    <a:gd name="T2" fmla="*/ 97 w 97"/>
                    <a:gd name="T3" fmla="*/ 0 h 97"/>
                    <a:gd name="T4" fmla="*/ 96 w 97"/>
                    <a:gd name="T5" fmla="*/ 97 h 97"/>
                    <a:gd name="T6" fmla="*/ 0 w 97"/>
                    <a:gd name="T7" fmla="*/ 97 h 97"/>
                    <a:gd name="T8" fmla="*/ 5 w 97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7" h="97">
                      <a:moveTo>
                        <a:pt x="5" y="0"/>
                      </a:moveTo>
                      <a:lnTo>
                        <a:pt x="97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4" name="Freeform 25"/>
                <p:cNvSpPr>
                  <a:spLocks/>
                </p:cNvSpPr>
                <p:nvPr/>
              </p:nvSpPr>
              <p:spPr bwMode="auto">
                <a:xfrm>
                  <a:off x="793011" y="6605280"/>
                  <a:ext cx="152400" cy="153988"/>
                </a:xfrm>
                <a:custGeom>
                  <a:avLst/>
                  <a:gdLst>
                    <a:gd name="T0" fmla="*/ 2 w 96"/>
                    <a:gd name="T1" fmla="*/ 0 h 97"/>
                    <a:gd name="T2" fmla="*/ 94 w 96"/>
                    <a:gd name="T3" fmla="*/ 0 h 97"/>
                    <a:gd name="T4" fmla="*/ 96 w 96"/>
                    <a:gd name="T5" fmla="*/ 97 h 97"/>
                    <a:gd name="T6" fmla="*/ 0 w 96"/>
                    <a:gd name="T7" fmla="*/ 97 h 97"/>
                    <a:gd name="T8" fmla="*/ 2 w 9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97">
                      <a:moveTo>
                        <a:pt x="2" y="0"/>
                      </a:moveTo>
                      <a:lnTo>
                        <a:pt x="94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5" name="Freeform 26"/>
                <p:cNvSpPr>
                  <a:spLocks/>
                </p:cNvSpPr>
                <p:nvPr/>
              </p:nvSpPr>
              <p:spPr bwMode="auto">
                <a:xfrm>
                  <a:off x="972399" y="6605280"/>
                  <a:ext cx="155575" cy="153988"/>
                </a:xfrm>
                <a:custGeom>
                  <a:avLst/>
                  <a:gdLst>
                    <a:gd name="T0" fmla="*/ 0 w 98"/>
                    <a:gd name="T1" fmla="*/ 0 h 97"/>
                    <a:gd name="T2" fmla="*/ 93 w 98"/>
                    <a:gd name="T3" fmla="*/ 0 h 97"/>
                    <a:gd name="T4" fmla="*/ 98 w 98"/>
                    <a:gd name="T5" fmla="*/ 97 h 97"/>
                    <a:gd name="T6" fmla="*/ 2 w 98"/>
                    <a:gd name="T7" fmla="*/ 97 h 97"/>
                    <a:gd name="T8" fmla="*/ 0 w 98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98" y="97"/>
                      </a:lnTo>
                      <a:lnTo>
                        <a:pt x="2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6" name="Freeform 27"/>
                <p:cNvSpPr>
                  <a:spLocks/>
                </p:cNvSpPr>
                <p:nvPr/>
              </p:nvSpPr>
              <p:spPr bwMode="auto">
                <a:xfrm>
                  <a:off x="1150199" y="6605280"/>
                  <a:ext cx="160338" cy="153988"/>
                </a:xfrm>
                <a:custGeom>
                  <a:avLst/>
                  <a:gdLst>
                    <a:gd name="T0" fmla="*/ 0 w 101"/>
                    <a:gd name="T1" fmla="*/ 0 h 97"/>
                    <a:gd name="T2" fmla="*/ 93 w 101"/>
                    <a:gd name="T3" fmla="*/ 0 h 97"/>
                    <a:gd name="T4" fmla="*/ 101 w 101"/>
                    <a:gd name="T5" fmla="*/ 97 h 97"/>
                    <a:gd name="T6" fmla="*/ 5 w 101"/>
                    <a:gd name="T7" fmla="*/ 97 h 97"/>
                    <a:gd name="T8" fmla="*/ 0 w 101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01" y="97"/>
                      </a:lnTo>
                      <a:lnTo>
                        <a:pt x="5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7" name="Freeform 28"/>
                <p:cNvSpPr>
                  <a:spLocks/>
                </p:cNvSpPr>
                <p:nvPr/>
              </p:nvSpPr>
              <p:spPr bwMode="auto">
                <a:xfrm>
                  <a:off x="1324824" y="6605280"/>
                  <a:ext cx="168275" cy="153988"/>
                </a:xfrm>
                <a:custGeom>
                  <a:avLst/>
                  <a:gdLst>
                    <a:gd name="T0" fmla="*/ 0 w 106"/>
                    <a:gd name="T1" fmla="*/ 0 h 97"/>
                    <a:gd name="T2" fmla="*/ 94 w 106"/>
                    <a:gd name="T3" fmla="*/ 0 h 97"/>
                    <a:gd name="T4" fmla="*/ 106 w 106"/>
                    <a:gd name="T5" fmla="*/ 97 h 97"/>
                    <a:gd name="T6" fmla="*/ 10 w 106"/>
                    <a:gd name="T7" fmla="*/ 97 h 97"/>
                    <a:gd name="T8" fmla="*/ 0 w 10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97">
                      <a:moveTo>
                        <a:pt x="0" y="0"/>
                      </a:moveTo>
                      <a:lnTo>
                        <a:pt x="94" y="0"/>
                      </a:lnTo>
                      <a:lnTo>
                        <a:pt x="106" y="97"/>
                      </a:lnTo>
                      <a:lnTo>
                        <a:pt x="1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8" name="Freeform 29"/>
                <p:cNvSpPr>
                  <a:spLocks/>
                </p:cNvSpPr>
                <p:nvPr/>
              </p:nvSpPr>
              <p:spPr bwMode="auto">
                <a:xfrm>
                  <a:off x="1502624" y="6605280"/>
                  <a:ext cx="174625" cy="153988"/>
                </a:xfrm>
                <a:custGeom>
                  <a:avLst/>
                  <a:gdLst>
                    <a:gd name="T0" fmla="*/ 0 w 110"/>
                    <a:gd name="T1" fmla="*/ 0 h 97"/>
                    <a:gd name="T2" fmla="*/ 92 w 110"/>
                    <a:gd name="T3" fmla="*/ 0 h 97"/>
                    <a:gd name="T4" fmla="*/ 110 w 110"/>
                    <a:gd name="T5" fmla="*/ 97 h 97"/>
                    <a:gd name="T6" fmla="*/ 14 w 110"/>
                    <a:gd name="T7" fmla="*/ 97 h 97"/>
                    <a:gd name="T8" fmla="*/ 0 w 110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10" y="97"/>
                      </a:lnTo>
                      <a:lnTo>
                        <a:pt x="14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9" name="Freeform 30"/>
                <p:cNvSpPr>
                  <a:spLocks/>
                </p:cNvSpPr>
                <p:nvPr/>
              </p:nvSpPr>
              <p:spPr bwMode="auto">
                <a:xfrm>
                  <a:off x="1678836" y="6605280"/>
                  <a:ext cx="180975" cy="153988"/>
                </a:xfrm>
                <a:custGeom>
                  <a:avLst/>
                  <a:gdLst>
                    <a:gd name="T0" fmla="*/ 0 w 114"/>
                    <a:gd name="T1" fmla="*/ 0 h 97"/>
                    <a:gd name="T2" fmla="*/ 93 w 114"/>
                    <a:gd name="T3" fmla="*/ 0 h 97"/>
                    <a:gd name="T4" fmla="*/ 114 w 114"/>
                    <a:gd name="T5" fmla="*/ 97 h 97"/>
                    <a:gd name="T6" fmla="*/ 18 w 114"/>
                    <a:gd name="T7" fmla="*/ 97 h 97"/>
                    <a:gd name="T8" fmla="*/ 0 w 114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14" y="97"/>
                      </a:lnTo>
                      <a:lnTo>
                        <a:pt x="18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0" name="Freeform 31"/>
                <p:cNvSpPr>
                  <a:spLocks/>
                </p:cNvSpPr>
                <p:nvPr/>
              </p:nvSpPr>
              <p:spPr bwMode="auto">
                <a:xfrm>
                  <a:off x="1856636" y="6605280"/>
                  <a:ext cx="185738" cy="153988"/>
                </a:xfrm>
                <a:custGeom>
                  <a:avLst/>
                  <a:gdLst>
                    <a:gd name="T0" fmla="*/ 0 w 117"/>
                    <a:gd name="T1" fmla="*/ 0 h 97"/>
                    <a:gd name="T2" fmla="*/ 93 w 117"/>
                    <a:gd name="T3" fmla="*/ 0 h 97"/>
                    <a:gd name="T4" fmla="*/ 117 w 117"/>
                    <a:gd name="T5" fmla="*/ 97 h 97"/>
                    <a:gd name="T6" fmla="*/ 21 w 117"/>
                    <a:gd name="T7" fmla="*/ 97 h 97"/>
                    <a:gd name="T8" fmla="*/ 0 w 117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17" y="97"/>
                      </a:lnTo>
                      <a:lnTo>
                        <a:pt x="21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1" name="Freeform 32"/>
                <p:cNvSpPr>
                  <a:spLocks/>
                </p:cNvSpPr>
                <p:nvPr/>
              </p:nvSpPr>
              <p:spPr bwMode="auto">
                <a:xfrm>
                  <a:off x="2034436" y="6605280"/>
                  <a:ext cx="190500" cy="153988"/>
                </a:xfrm>
                <a:custGeom>
                  <a:avLst/>
                  <a:gdLst>
                    <a:gd name="T0" fmla="*/ 0 w 120"/>
                    <a:gd name="T1" fmla="*/ 0 h 97"/>
                    <a:gd name="T2" fmla="*/ 92 w 120"/>
                    <a:gd name="T3" fmla="*/ 0 h 97"/>
                    <a:gd name="T4" fmla="*/ 120 w 120"/>
                    <a:gd name="T5" fmla="*/ 97 h 97"/>
                    <a:gd name="T6" fmla="*/ 24 w 120"/>
                    <a:gd name="T7" fmla="*/ 97 h 97"/>
                    <a:gd name="T8" fmla="*/ 0 w 120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20" y="97"/>
                      </a:lnTo>
                      <a:lnTo>
                        <a:pt x="24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2" name="Freeform 33"/>
                <p:cNvSpPr>
                  <a:spLocks/>
                </p:cNvSpPr>
                <p:nvPr/>
              </p:nvSpPr>
              <p:spPr bwMode="auto">
                <a:xfrm>
                  <a:off x="2212236" y="6605280"/>
                  <a:ext cx="195263" cy="153988"/>
                </a:xfrm>
                <a:custGeom>
                  <a:avLst/>
                  <a:gdLst>
                    <a:gd name="T0" fmla="*/ 0 w 123"/>
                    <a:gd name="T1" fmla="*/ 0 h 97"/>
                    <a:gd name="T2" fmla="*/ 92 w 123"/>
                    <a:gd name="T3" fmla="*/ 0 h 97"/>
                    <a:gd name="T4" fmla="*/ 123 w 123"/>
                    <a:gd name="T5" fmla="*/ 97 h 97"/>
                    <a:gd name="T6" fmla="*/ 27 w 123"/>
                    <a:gd name="T7" fmla="*/ 97 h 97"/>
                    <a:gd name="T8" fmla="*/ 0 w 123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23" y="97"/>
                      </a:lnTo>
                      <a:lnTo>
                        <a:pt x="27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3" name="Freeform 34"/>
                <p:cNvSpPr>
                  <a:spLocks/>
                </p:cNvSpPr>
                <p:nvPr/>
              </p:nvSpPr>
              <p:spPr bwMode="auto">
                <a:xfrm>
                  <a:off x="2385274" y="6605280"/>
                  <a:ext cx="206375" cy="153988"/>
                </a:xfrm>
                <a:custGeom>
                  <a:avLst/>
                  <a:gdLst>
                    <a:gd name="T0" fmla="*/ 0 w 130"/>
                    <a:gd name="T1" fmla="*/ 0 h 97"/>
                    <a:gd name="T2" fmla="*/ 95 w 130"/>
                    <a:gd name="T3" fmla="*/ 0 h 97"/>
                    <a:gd name="T4" fmla="*/ 130 w 130"/>
                    <a:gd name="T5" fmla="*/ 97 h 97"/>
                    <a:gd name="T6" fmla="*/ 34 w 130"/>
                    <a:gd name="T7" fmla="*/ 97 h 97"/>
                    <a:gd name="T8" fmla="*/ 0 w 130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7">
                      <a:moveTo>
                        <a:pt x="0" y="0"/>
                      </a:moveTo>
                      <a:lnTo>
                        <a:pt x="95" y="0"/>
                      </a:lnTo>
                      <a:lnTo>
                        <a:pt x="130" y="97"/>
                      </a:lnTo>
                      <a:lnTo>
                        <a:pt x="34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4" name="Freeform 35"/>
                <p:cNvSpPr>
                  <a:spLocks/>
                </p:cNvSpPr>
                <p:nvPr/>
              </p:nvSpPr>
              <p:spPr bwMode="auto">
                <a:xfrm>
                  <a:off x="2563074" y="6605280"/>
                  <a:ext cx="211138" cy="153988"/>
                </a:xfrm>
                <a:custGeom>
                  <a:avLst/>
                  <a:gdLst>
                    <a:gd name="T0" fmla="*/ 0 w 133"/>
                    <a:gd name="T1" fmla="*/ 0 h 97"/>
                    <a:gd name="T2" fmla="*/ 93 w 133"/>
                    <a:gd name="T3" fmla="*/ 0 h 97"/>
                    <a:gd name="T4" fmla="*/ 133 w 133"/>
                    <a:gd name="T5" fmla="*/ 97 h 97"/>
                    <a:gd name="T6" fmla="*/ 37 w 133"/>
                    <a:gd name="T7" fmla="*/ 97 h 97"/>
                    <a:gd name="T8" fmla="*/ 0 w 133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3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33" y="97"/>
                      </a:lnTo>
                      <a:lnTo>
                        <a:pt x="37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5" name="Freeform 36"/>
                <p:cNvSpPr>
                  <a:spLocks/>
                </p:cNvSpPr>
                <p:nvPr/>
              </p:nvSpPr>
              <p:spPr bwMode="auto">
                <a:xfrm>
                  <a:off x="2740874" y="6605280"/>
                  <a:ext cx="215900" cy="153988"/>
                </a:xfrm>
                <a:custGeom>
                  <a:avLst/>
                  <a:gdLst>
                    <a:gd name="T0" fmla="*/ 0 w 136"/>
                    <a:gd name="T1" fmla="*/ 0 h 97"/>
                    <a:gd name="T2" fmla="*/ 92 w 136"/>
                    <a:gd name="T3" fmla="*/ 0 h 97"/>
                    <a:gd name="T4" fmla="*/ 136 w 136"/>
                    <a:gd name="T5" fmla="*/ 97 h 97"/>
                    <a:gd name="T6" fmla="*/ 40 w 136"/>
                    <a:gd name="T7" fmla="*/ 97 h 97"/>
                    <a:gd name="T8" fmla="*/ 0 w 13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36" y="97"/>
                      </a:lnTo>
                      <a:lnTo>
                        <a:pt x="4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6" name="Freeform 37"/>
                <p:cNvSpPr>
                  <a:spLocks/>
                </p:cNvSpPr>
                <p:nvPr/>
              </p:nvSpPr>
              <p:spPr bwMode="auto">
                <a:xfrm>
                  <a:off x="2918674" y="6605280"/>
                  <a:ext cx="220663" cy="153988"/>
                </a:xfrm>
                <a:custGeom>
                  <a:avLst/>
                  <a:gdLst>
                    <a:gd name="T0" fmla="*/ 0 w 139"/>
                    <a:gd name="T1" fmla="*/ 0 h 97"/>
                    <a:gd name="T2" fmla="*/ 92 w 139"/>
                    <a:gd name="T3" fmla="*/ 0 h 97"/>
                    <a:gd name="T4" fmla="*/ 139 w 139"/>
                    <a:gd name="T5" fmla="*/ 97 h 97"/>
                    <a:gd name="T6" fmla="*/ 43 w 139"/>
                    <a:gd name="T7" fmla="*/ 97 h 97"/>
                    <a:gd name="T8" fmla="*/ 0 w 13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39" y="97"/>
                      </a:lnTo>
                      <a:lnTo>
                        <a:pt x="43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7" name="Freeform 38"/>
                <p:cNvSpPr>
                  <a:spLocks/>
                </p:cNvSpPr>
                <p:nvPr/>
              </p:nvSpPr>
              <p:spPr bwMode="auto">
                <a:xfrm>
                  <a:off x="3094886" y="6605280"/>
                  <a:ext cx="227013" cy="153988"/>
                </a:xfrm>
                <a:custGeom>
                  <a:avLst/>
                  <a:gdLst>
                    <a:gd name="T0" fmla="*/ 0 w 143"/>
                    <a:gd name="T1" fmla="*/ 0 h 97"/>
                    <a:gd name="T2" fmla="*/ 93 w 143"/>
                    <a:gd name="T3" fmla="*/ 0 h 97"/>
                    <a:gd name="T4" fmla="*/ 143 w 143"/>
                    <a:gd name="T5" fmla="*/ 97 h 97"/>
                    <a:gd name="T6" fmla="*/ 47 w 143"/>
                    <a:gd name="T7" fmla="*/ 97 h 97"/>
                    <a:gd name="T8" fmla="*/ 0 w 143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43" y="97"/>
                      </a:lnTo>
                      <a:lnTo>
                        <a:pt x="47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8" name="Freeform 39"/>
                <p:cNvSpPr>
                  <a:spLocks/>
                </p:cNvSpPr>
                <p:nvPr/>
              </p:nvSpPr>
              <p:spPr bwMode="auto">
                <a:xfrm>
                  <a:off x="-1489814" y="7211705"/>
                  <a:ext cx="234950" cy="155575"/>
                </a:xfrm>
                <a:custGeom>
                  <a:avLst/>
                  <a:gdLst>
                    <a:gd name="T0" fmla="*/ 43 w 148"/>
                    <a:gd name="T1" fmla="*/ 0 h 98"/>
                    <a:gd name="T2" fmla="*/ 148 w 148"/>
                    <a:gd name="T3" fmla="*/ 0 h 98"/>
                    <a:gd name="T4" fmla="*/ 108 w 148"/>
                    <a:gd name="T5" fmla="*/ 98 h 98"/>
                    <a:gd name="T6" fmla="*/ 0 w 148"/>
                    <a:gd name="T7" fmla="*/ 98 h 98"/>
                    <a:gd name="T8" fmla="*/ 43 w 14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8" h="98">
                      <a:moveTo>
                        <a:pt x="43" y="0"/>
                      </a:moveTo>
                      <a:lnTo>
                        <a:pt x="148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9" name="Freeform 40"/>
                <p:cNvSpPr>
                  <a:spLocks/>
                </p:cNvSpPr>
                <p:nvPr/>
              </p:nvSpPr>
              <p:spPr bwMode="auto">
                <a:xfrm>
                  <a:off x="-1283439" y="7211705"/>
                  <a:ext cx="230188" cy="155575"/>
                </a:xfrm>
                <a:custGeom>
                  <a:avLst/>
                  <a:gdLst>
                    <a:gd name="T0" fmla="*/ 39 w 145"/>
                    <a:gd name="T1" fmla="*/ 0 h 98"/>
                    <a:gd name="T2" fmla="*/ 145 w 145"/>
                    <a:gd name="T3" fmla="*/ 0 h 98"/>
                    <a:gd name="T4" fmla="*/ 109 w 145"/>
                    <a:gd name="T5" fmla="*/ 98 h 98"/>
                    <a:gd name="T6" fmla="*/ 0 w 145"/>
                    <a:gd name="T7" fmla="*/ 98 h 98"/>
                    <a:gd name="T8" fmla="*/ 39 w 145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5" h="98">
                      <a:moveTo>
                        <a:pt x="39" y="0"/>
                      </a:moveTo>
                      <a:lnTo>
                        <a:pt x="145" y="0"/>
                      </a:lnTo>
                      <a:lnTo>
                        <a:pt x="109" y="98"/>
                      </a:lnTo>
                      <a:lnTo>
                        <a:pt x="0" y="98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0" name="Freeform 41"/>
                <p:cNvSpPr>
                  <a:spLocks/>
                </p:cNvSpPr>
                <p:nvPr/>
              </p:nvSpPr>
              <p:spPr bwMode="auto">
                <a:xfrm>
                  <a:off x="-1077064" y="7211705"/>
                  <a:ext cx="223838" cy="155575"/>
                </a:xfrm>
                <a:custGeom>
                  <a:avLst/>
                  <a:gdLst>
                    <a:gd name="T0" fmla="*/ 36 w 141"/>
                    <a:gd name="T1" fmla="*/ 0 h 98"/>
                    <a:gd name="T2" fmla="*/ 141 w 141"/>
                    <a:gd name="T3" fmla="*/ 0 h 98"/>
                    <a:gd name="T4" fmla="*/ 108 w 141"/>
                    <a:gd name="T5" fmla="*/ 98 h 98"/>
                    <a:gd name="T6" fmla="*/ 0 w 141"/>
                    <a:gd name="T7" fmla="*/ 98 h 98"/>
                    <a:gd name="T8" fmla="*/ 36 w 141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" h="98">
                      <a:moveTo>
                        <a:pt x="36" y="0"/>
                      </a:moveTo>
                      <a:lnTo>
                        <a:pt x="141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1" name="Freeform 42"/>
                <p:cNvSpPr>
                  <a:spLocks/>
                </p:cNvSpPr>
                <p:nvPr/>
              </p:nvSpPr>
              <p:spPr bwMode="auto">
                <a:xfrm>
                  <a:off x="-869101" y="7211705"/>
                  <a:ext cx="215900" cy="155575"/>
                </a:xfrm>
                <a:custGeom>
                  <a:avLst/>
                  <a:gdLst>
                    <a:gd name="T0" fmla="*/ 31 w 136"/>
                    <a:gd name="T1" fmla="*/ 0 h 98"/>
                    <a:gd name="T2" fmla="*/ 136 w 136"/>
                    <a:gd name="T3" fmla="*/ 0 h 98"/>
                    <a:gd name="T4" fmla="*/ 108 w 136"/>
                    <a:gd name="T5" fmla="*/ 98 h 98"/>
                    <a:gd name="T6" fmla="*/ 0 w 136"/>
                    <a:gd name="T7" fmla="*/ 98 h 98"/>
                    <a:gd name="T8" fmla="*/ 31 w 13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8">
                      <a:moveTo>
                        <a:pt x="31" y="0"/>
                      </a:moveTo>
                      <a:lnTo>
                        <a:pt x="136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2" name="Freeform 43"/>
                <p:cNvSpPr>
                  <a:spLocks/>
                </p:cNvSpPr>
                <p:nvPr/>
              </p:nvSpPr>
              <p:spPr bwMode="auto">
                <a:xfrm>
                  <a:off x="-664314" y="7211705"/>
                  <a:ext cx="212725" cy="155575"/>
                </a:xfrm>
                <a:custGeom>
                  <a:avLst/>
                  <a:gdLst>
                    <a:gd name="T0" fmla="*/ 28 w 134"/>
                    <a:gd name="T1" fmla="*/ 0 h 98"/>
                    <a:gd name="T2" fmla="*/ 134 w 134"/>
                    <a:gd name="T3" fmla="*/ 0 h 98"/>
                    <a:gd name="T4" fmla="*/ 108 w 134"/>
                    <a:gd name="T5" fmla="*/ 98 h 98"/>
                    <a:gd name="T6" fmla="*/ 0 w 134"/>
                    <a:gd name="T7" fmla="*/ 98 h 98"/>
                    <a:gd name="T8" fmla="*/ 28 w 13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98">
                      <a:moveTo>
                        <a:pt x="28" y="0"/>
                      </a:moveTo>
                      <a:lnTo>
                        <a:pt x="134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3" name="Freeform 44"/>
                <p:cNvSpPr>
                  <a:spLocks/>
                </p:cNvSpPr>
                <p:nvPr/>
              </p:nvSpPr>
              <p:spPr bwMode="auto">
                <a:xfrm>
                  <a:off x="-456351" y="7211705"/>
                  <a:ext cx="204788" cy="155575"/>
                </a:xfrm>
                <a:custGeom>
                  <a:avLst/>
                  <a:gdLst>
                    <a:gd name="T0" fmla="*/ 24 w 129"/>
                    <a:gd name="T1" fmla="*/ 0 h 98"/>
                    <a:gd name="T2" fmla="*/ 129 w 129"/>
                    <a:gd name="T3" fmla="*/ 0 h 98"/>
                    <a:gd name="T4" fmla="*/ 108 w 129"/>
                    <a:gd name="T5" fmla="*/ 98 h 98"/>
                    <a:gd name="T6" fmla="*/ 0 w 129"/>
                    <a:gd name="T7" fmla="*/ 98 h 98"/>
                    <a:gd name="T8" fmla="*/ 24 w 129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" h="98">
                      <a:moveTo>
                        <a:pt x="24" y="0"/>
                      </a:moveTo>
                      <a:lnTo>
                        <a:pt x="129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4" name="Freeform 45"/>
                <p:cNvSpPr>
                  <a:spLocks/>
                </p:cNvSpPr>
                <p:nvPr/>
              </p:nvSpPr>
              <p:spPr bwMode="auto">
                <a:xfrm>
                  <a:off x="-243626" y="7211705"/>
                  <a:ext cx="2632075" cy="155575"/>
                </a:xfrm>
                <a:custGeom>
                  <a:avLst/>
                  <a:gdLst>
                    <a:gd name="T0" fmla="*/ 21 w 1658"/>
                    <a:gd name="T1" fmla="*/ 0 h 98"/>
                    <a:gd name="T2" fmla="*/ 1630 w 1658"/>
                    <a:gd name="T3" fmla="*/ 0 h 98"/>
                    <a:gd name="T4" fmla="*/ 1658 w 1658"/>
                    <a:gd name="T5" fmla="*/ 98 h 98"/>
                    <a:gd name="T6" fmla="*/ 0 w 1658"/>
                    <a:gd name="T7" fmla="*/ 98 h 98"/>
                    <a:gd name="T8" fmla="*/ 21 w 165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98">
                      <a:moveTo>
                        <a:pt x="21" y="0"/>
                      </a:moveTo>
                      <a:lnTo>
                        <a:pt x="1630" y="0"/>
                      </a:lnTo>
                      <a:lnTo>
                        <a:pt x="1658" y="98"/>
                      </a:lnTo>
                      <a:lnTo>
                        <a:pt x="0" y="98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5" name="Freeform 46"/>
                <p:cNvSpPr>
                  <a:spLocks/>
                </p:cNvSpPr>
                <p:nvPr/>
              </p:nvSpPr>
              <p:spPr bwMode="auto">
                <a:xfrm>
                  <a:off x="2385274" y="7211705"/>
                  <a:ext cx="219075" cy="155575"/>
                </a:xfrm>
                <a:custGeom>
                  <a:avLst/>
                  <a:gdLst>
                    <a:gd name="T0" fmla="*/ 0 w 138"/>
                    <a:gd name="T1" fmla="*/ 0 h 98"/>
                    <a:gd name="T2" fmla="*/ 107 w 138"/>
                    <a:gd name="T3" fmla="*/ 0 h 98"/>
                    <a:gd name="T4" fmla="*/ 138 w 138"/>
                    <a:gd name="T5" fmla="*/ 98 h 98"/>
                    <a:gd name="T6" fmla="*/ 30 w 138"/>
                    <a:gd name="T7" fmla="*/ 98 h 98"/>
                    <a:gd name="T8" fmla="*/ 0 w 13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8" h="98">
                      <a:moveTo>
                        <a:pt x="0" y="0"/>
                      </a:moveTo>
                      <a:lnTo>
                        <a:pt x="107" y="0"/>
                      </a:lnTo>
                      <a:lnTo>
                        <a:pt x="138" y="98"/>
                      </a:lnTo>
                      <a:lnTo>
                        <a:pt x="30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6" name="Freeform 47"/>
                <p:cNvSpPr>
                  <a:spLocks/>
                </p:cNvSpPr>
                <p:nvPr/>
              </p:nvSpPr>
              <p:spPr bwMode="auto">
                <a:xfrm>
                  <a:off x="2588474" y="7211705"/>
                  <a:ext cx="222250" cy="155575"/>
                </a:xfrm>
                <a:custGeom>
                  <a:avLst/>
                  <a:gdLst>
                    <a:gd name="T0" fmla="*/ 0 w 140"/>
                    <a:gd name="T1" fmla="*/ 0 h 98"/>
                    <a:gd name="T2" fmla="*/ 105 w 140"/>
                    <a:gd name="T3" fmla="*/ 0 h 98"/>
                    <a:gd name="T4" fmla="*/ 140 w 140"/>
                    <a:gd name="T5" fmla="*/ 98 h 98"/>
                    <a:gd name="T6" fmla="*/ 31 w 140"/>
                    <a:gd name="T7" fmla="*/ 98 h 98"/>
                    <a:gd name="T8" fmla="*/ 0 w 14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98">
                      <a:moveTo>
                        <a:pt x="0" y="0"/>
                      </a:moveTo>
                      <a:lnTo>
                        <a:pt x="105" y="0"/>
                      </a:lnTo>
                      <a:lnTo>
                        <a:pt x="140" y="98"/>
                      </a:lnTo>
                      <a:lnTo>
                        <a:pt x="31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7" name="Freeform 48"/>
                <p:cNvSpPr>
                  <a:spLocks/>
                </p:cNvSpPr>
                <p:nvPr/>
              </p:nvSpPr>
              <p:spPr bwMode="auto">
                <a:xfrm>
                  <a:off x="2788499" y="7211705"/>
                  <a:ext cx="228600" cy="155575"/>
                </a:xfrm>
                <a:custGeom>
                  <a:avLst/>
                  <a:gdLst>
                    <a:gd name="T0" fmla="*/ 0 w 144"/>
                    <a:gd name="T1" fmla="*/ 0 h 98"/>
                    <a:gd name="T2" fmla="*/ 104 w 144"/>
                    <a:gd name="T3" fmla="*/ 0 h 98"/>
                    <a:gd name="T4" fmla="*/ 144 w 144"/>
                    <a:gd name="T5" fmla="*/ 98 h 98"/>
                    <a:gd name="T6" fmla="*/ 36 w 144"/>
                    <a:gd name="T7" fmla="*/ 98 h 98"/>
                    <a:gd name="T8" fmla="*/ 0 w 14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4" h="98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44" y="98"/>
                      </a:lnTo>
                      <a:lnTo>
                        <a:pt x="36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8" name="Freeform 49"/>
                <p:cNvSpPr>
                  <a:spLocks/>
                </p:cNvSpPr>
                <p:nvPr/>
              </p:nvSpPr>
              <p:spPr bwMode="auto">
                <a:xfrm>
                  <a:off x="2986936" y="7211705"/>
                  <a:ext cx="236538" cy="155575"/>
                </a:xfrm>
                <a:custGeom>
                  <a:avLst/>
                  <a:gdLst>
                    <a:gd name="T0" fmla="*/ 0 w 149"/>
                    <a:gd name="T1" fmla="*/ 0 h 98"/>
                    <a:gd name="T2" fmla="*/ 107 w 149"/>
                    <a:gd name="T3" fmla="*/ 0 h 98"/>
                    <a:gd name="T4" fmla="*/ 149 w 149"/>
                    <a:gd name="T5" fmla="*/ 98 h 98"/>
                    <a:gd name="T6" fmla="*/ 40 w 149"/>
                    <a:gd name="T7" fmla="*/ 98 h 98"/>
                    <a:gd name="T8" fmla="*/ 0 w 149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98">
                      <a:moveTo>
                        <a:pt x="0" y="0"/>
                      </a:moveTo>
                      <a:lnTo>
                        <a:pt x="107" y="0"/>
                      </a:lnTo>
                      <a:lnTo>
                        <a:pt x="149" y="98"/>
                      </a:lnTo>
                      <a:lnTo>
                        <a:pt x="40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9" name="Freeform 50"/>
                <p:cNvSpPr>
                  <a:spLocks/>
                </p:cNvSpPr>
                <p:nvPr/>
              </p:nvSpPr>
              <p:spPr bwMode="auto">
                <a:xfrm>
                  <a:off x="3190136" y="7211705"/>
                  <a:ext cx="241300" cy="155575"/>
                </a:xfrm>
                <a:custGeom>
                  <a:avLst/>
                  <a:gdLst>
                    <a:gd name="T0" fmla="*/ 0 w 152"/>
                    <a:gd name="T1" fmla="*/ 0 h 98"/>
                    <a:gd name="T2" fmla="*/ 104 w 152"/>
                    <a:gd name="T3" fmla="*/ 0 h 98"/>
                    <a:gd name="T4" fmla="*/ 152 w 152"/>
                    <a:gd name="T5" fmla="*/ 98 h 98"/>
                    <a:gd name="T6" fmla="*/ 43 w 152"/>
                    <a:gd name="T7" fmla="*/ 98 h 98"/>
                    <a:gd name="T8" fmla="*/ 0 w 152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" h="98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52" y="98"/>
                      </a:lnTo>
                      <a:lnTo>
                        <a:pt x="43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0" name="Freeform 51"/>
                <p:cNvSpPr>
                  <a:spLocks/>
                </p:cNvSpPr>
                <p:nvPr/>
              </p:nvSpPr>
              <p:spPr bwMode="auto">
                <a:xfrm>
                  <a:off x="3388574" y="7211705"/>
                  <a:ext cx="247650" cy="155575"/>
                </a:xfrm>
                <a:custGeom>
                  <a:avLst/>
                  <a:gdLst>
                    <a:gd name="T0" fmla="*/ 0 w 156"/>
                    <a:gd name="T1" fmla="*/ 0 h 98"/>
                    <a:gd name="T2" fmla="*/ 105 w 156"/>
                    <a:gd name="T3" fmla="*/ 0 h 98"/>
                    <a:gd name="T4" fmla="*/ 156 w 156"/>
                    <a:gd name="T5" fmla="*/ 98 h 98"/>
                    <a:gd name="T6" fmla="*/ 47 w 156"/>
                    <a:gd name="T7" fmla="*/ 98 h 98"/>
                    <a:gd name="T8" fmla="*/ 0 w 15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6" h="98">
                      <a:moveTo>
                        <a:pt x="0" y="0"/>
                      </a:moveTo>
                      <a:lnTo>
                        <a:pt x="105" y="0"/>
                      </a:lnTo>
                      <a:lnTo>
                        <a:pt x="156" y="98"/>
                      </a:lnTo>
                      <a:lnTo>
                        <a:pt x="47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1" name="Freeform 52"/>
                <p:cNvSpPr>
                  <a:spLocks/>
                </p:cNvSpPr>
                <p:nvPr/>
              </p:nvSpPr>
              <p:spPr bwMode="auto">
                <a:xfrm>
                  <a:off x="-924664" y="6802130"/>
                  <a:ext cx="209550" cy="152400"/>
                </a:xfrm>
                <a:custGeom>
                  <a:avLst/>
                  <a:gdLst>
                    <a:gd name="T0" fmla="*/ 36 w 132"/>
                    <a:gd name="T1" fmla="*/ 0 h 96"/>
                    <a:gd name="T2" fmla="*/ 132 w 132"/>
                    <a:gd name="T3" fmla="*/ 0 h 96"/>
                    <a:gd name="T4" fmla="*/ 99 w 132"/>
                    <a:gd name="T5" fmla="*/ 96 h 96"/>
                    <a:gd name="T6" fmla="*/ 0 w 132"/>
                    <a:gd name="T7" fmla="*/ 96 h 96"/>
                    <a:gd name="T8" fmla="*/ 36 w 132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96">
                      <a:moveTo>
                        <a:pt x="36" y="0"/>
                      </a:moveTo>
                      <a:lnTo>
                        <a:pt x="132" y="0"/>
                      </a:lnTo>
                      <a:lnTo>
                        <a:pt x="99" y="96"/>
                      </a:lnTo>
                      <a:lnTo>
                        <a:pt x="0" y="96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2" name="Freeform 53"/>
                <p:cNvSpPr>
                  <a:spLocks/>
                </p:cNvSpPr>
                <p:nvPr/>
              </p:nvSpPr>
              <p:spPr bwMode="auto">
                <a:xfrm>
                  <a:off x="-734164" y="6802130"/>
                  <a:ext cx="204788" cy="152400"/>
                </a:xfrm>
                <a:custGeom>
                  <a:avLst/>
                  <a:gdLst>
                    <a:gd name="T0" fmla="*/ 32 w 129"/>
                    <a:gd name="T1" fmla="*/ 0 h 96"/>
                    <a:gd name="T2" fmla="*/ 129 w 129"/>
                    <a:gd name="T3" fmla="*/ 0 h 96"/>
                    <a:gd name="T4" fmla="*/ 100 w 129"/>
                    <a:gd name="T5" fmla="*/ 96 h 96"/>
                    <a:gd name="T6" fmla="*/ 0 w 129"/>
                    <a:gd name="T7" fmla="*/ 96 h 96"/>
                    <a:gd name="T8" fmla="*/ 32 w 129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" h="96">
                      <a:moveTo>
                        <a:pt x="32" y="0"/>
                      </a:moveTo>
                      <a:lnTo>
                        <a:pt x="129" y="0"/>
                      </a:lnTo>
                      <a:lnTo>
                        <a:pt x="100" y="96"/>
                      </a:lnTo>
                      <a:lnTo>
                        <a:pt x="0" y="96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3" name="Freeform 54"/>
                <p:cNvSpPr>
                  <a:spLocks/>
                </p:cNvSpPr>
                <p:nvPr/>
              </p:nvSpPr>
              <p:spPr bwMode="auto">
                <a:xfrm>
                  <a:off x="-545251" y="6802130"/>
                  <a:ext cx="198438" cy="152400"/>
                </a:xfrm>
                <a:custGeom>
                  <a:avLst/>
                  <a:gdLst>
                    <a:gd name="T0" fmla="*/ 29 w 125"/>
                    <a:gd name="T1" fmla="*/ 0 h 96"/>
                    <a:gd name="T2" fmla="*/ 125 w 125"/>
                    <a:gd name="T3" fmla="*/ 0 h 96"/>
                    <a:gd name="T4" fmla="*/ 101 w 125"/>
                    <a:gd name="T5" fmla="*/ 96 h 96"/>
                    <a:gd name="T6" fmla="*/ 0 w 125"/>
                    <a:gd name="T7" fmla="*/ 96 h 96"/>
                    <a:gd name="T8" fmla="*/ 29 w 125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96">
                      <a:moveTo>
                        <a:pt x="29" y="0"/>
                      </a:moveTo>
                      <a:lnTo>
                        <a:pt x="125" y="0"/>
                      </a:lnTo>
                      <a:lnTo>
                        <a:pt x="101" y="96"/>
                      </a:lnTo>
                      <a:lnTo>
                        <a:pt x="0" y="96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4" name="Freeform 55"/>
                <p:cNvSpPr>
                  <a:spLocks/>
                </p:cNvSpPr>
                <p:nvPr/>
              </p:nvSpPr>
              <p:spPr bwMode="auto">
                <a:xfrm>
                  <a:off x="-354751" y="6802130"/>
                  <a:ext cx="193675" cy="152400"/>
                </a:xfrm>
                <a:custGeom>
                  <a:avLst/>
                  <a:gdLst>
                    <a:gd name="T0" fmla="*/ 25 w 122"/>
                    <a:gd name="T1" fmla="*/ 0 h 96"/>
                    <a:gd name="T2" fmla="*/ 122 w 122"/>
                    <a:gd name="T3" fmla="*/ 0 h 96"/>
                    <a:gd name="T4" fmla="*/ 100 w 122"/>
                    <a:gd name="T5" fmla="*/ 96 h 96"/>
                    <a:gd name="T6" fmla="*/ 0 w 122"/>
                    <a:gd name="T7" fmla="*/ 96 h 96"/>
                    <a:gd name="T8" fmla="*/ 25 w 122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96">
                      <a:moveTo>
                        <a:pt x="25" y="0"/>
                      </a:moveTo>
                      <a:lnTo>
                        <a:pt x="122" y="0"/>
                      </a:lnTo>
                      <a:lnTo>
                        <a:pt x="100" y="96"/>
                      </a:lnTo>
                      <a:lnTo>
                        <a:pt x="0" y="96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5" name="Freeform 56"/>
                <p:cNvSpPr>
                  <a:spLocks/>
                </p:cNvSpPr>
                <p:nvPr/>
              </p:nvSpPr>
              <p:spPr bwMode="auto">
                <a:xfrm>
                  <a:off x="-162664" y="6802130"/>
                  <a:ext cx="185738" cy="152400"/>
                </a:xfrm>
                <a:custGeom>
                  <a:avLst/>
                  <a:gdLst>
                    <a:gd name="T0" fmla="*/ 21 w 117"/>
                    <a:gd name="T1" fmla="*/ 0 h 96"/>
                    <a:gd name="T2" fmla="*/ 117 w 117"/>
                    <a:gd name="T3" fmla="*/ 0 h 96"/>
                    <a:gd name="T4" fmla="*/ 99 w 117"/>
                    <a:gd name="T5" fmla="*/ 96 h 96"/>
                    <a:gd name="T6" fmla="*/ 0 w 117"/>
                    <a:gd name="T7" fmla="*/ 96 h 96"/>
                    <a:gd name="T8" fmla="*/ 21 w 117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96">
                      <a:moveTo>
                        <a:pt x="21" y="0"/>
                      </a:moveTo>
                      <a:lnTo>
                        <a:pt x="117" y="0"/>
                      </a:lnTo>
                      <a:lnTo>
                        <a:pt x="99" y="96"/>
                      </a:lnTo>
                      <a:lnTo>
                        <a:pt x="0" y="96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6" name="Freeform 57"/>
                <p:cNvSpPr>
                  <a:spLocks/>
                </p:cNvSpPr>
                <p:nvPr/>
              </p:nvSpPr>
              <p:spPr bwMode="auto">
                <a:xfrm>
                  <a:off x="27836" y="6802130"/>
                  <a:ext cx="180975" cy="152400"/>
                </a:xfrm>
                <a:custGeom>
                  <a:avLst/>
                  <a:gdLst>
                    <a:gd name="T0" fmla="*/ 16 w 114"/>
                    <a:gd name="T1" fmla="*/ 0 h 96"/>
                    <a:gd name="T2" fmla="*/ 114 w 114"/>
                    <a:gd name="T3" fmla="*/ 0 h 96"/>
                    <a:gd name="T4" fmla="*/ 100 w 114"/>
                    <a:gd name="T5" fmla="*/ 96 h 96"/>
                    <a:gd name="T6" fmla="*/ 0 w 114"/>
                    <a:gd name="T7" fmla="*/ 96 h 96"/>
                    <a:gd name="T8" fmla="*/ 16 w 114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6">
                      <a:moveTo>
                        <a:pt x="16" y="0"/>
                      </a:moveTo>
                      <a:lnTo>
                        <a:pt x="114" y="0"/>
                      </a:lnTo>
                      <a:lnTo>
                        <a:pt x="100" y="96"/>
                      </a:lnTo>
                      <a:lnTo>
                        <a:pt x="0" y="96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7" name="Freeform 58"/>
                <p:cNvSpPr>
                  <a:spLocks/>
                </p:cNvSpPr>
                <p:nvPr/>
              </p:nvSpPr>
              <p:spPr bwMode="auto">
                <a:xfrm>
                  <a:off x="216749" y="6802130"/>
                  <a:ext cx="174625" cy="152400"/>
                </a:xfrm>
                <a:custGeom>
                  <a:avLst/>
                  <a:gdLst>
                    <a:gd name="T0" fmla="*/ 14 w 110"/>
                    <a:gd name="T1" fmla="*/ 0 h 96"/>
                    <a:gd name="T2" fmla="*/ 110 w 110"/>
                    <a:gd name="T3" fmla="*/ 0 h 96"/>
                    <a:gd name="T4" fmla="*/ 101 w 110"/>
                    <a:gd name="T5" fmla="*/ 96 h 96"/>
                    <a:gd name="T6" fmla="*/ 0 w 110"/>
                    <a:gd name="T7" fmla="*/ 96 h 96"/>
                    <a:gd name="T8" fmla="*/ 14 w 11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6">
                      <a:moveTo>
                        <a:pt x="14" y="0"/>
                      </a:moveTo>
                      <a:lnTo>
                        <a:pt x="110" y="0"/>
                      </a:lnTo>
                      <a:lnTo>
                        <a:pt x="101" y="96"/>
                      </a:lnTo>
                      <a:lnTo>
                        <a:pt x="0" y="9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8" name="Freeform 59"/>
                <p:cNvSpPr>
                  <a:spLocks/>
                </p:cNvSpPr>
                <p:nvPr/>
              </p:nvSpPr>
              <p:spPr bwMode="auto">
                <a:xfrm>
                  <a:off x="407249" y="6802130"/>
                  <a:ext cx="169863" cy="152400"/>
                </a:xfrm>
                <a:custGeom>
                  <a:avLst/>
                  <a:gdLst>
                    <a:gd name="T0" fmla="*/ 9 w 107"/>
                    <a:gd name="T1" fmla="*/ 0 h 96"/>
                    <a:gd name="T2" fmla="*/ 107 w 107"/>
                    <a:gd name="T3" fmla="*/ 0 h 96"/>
                    <a:gd name="T4" fmla="*/ 100 w 107"/>
                    <a:gd name="T5" fmla="*/ 96 h 96"/>
                    <a:gd name="T6" fmla="*/ 0 w 107"/>
                    <a:gd name="T7" fmla="*/ 96 h 96"/>
                    <a:gd name="T8" fmla="*/ 9 w 107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96">
                      <a:moveTo>
                        <a:pt x="9" y="0"/>
                      </a:moveTo>
                      <a:lnTo>
                        <a:pt x="107" y="0"/>
                      </a:lnTo>
                      <a:lnTo>
                        <a:pt x="100" y="96"/>
                      </a:lnTo>
                      <a:lnTo>
                        <a:pt x="0" y="96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9" name="Freeform 60"/>
                <p:cNvSpPr>
                  <a:spLocks/>
                </p:cNvSpPr>
                <p:nvPr/>
              </p:nvSpPr>
              <p:spPr bwMode="auto">
                <a:xfrm>
                  <a:off x="599336" y="6802130"/>
                  <a:ext cx="160338" cy="152400"/>
                </a:xfrm>
                <a:custGeom>
                  <a:avLst/>
                  <a:gdLst>
                    <a:gd name="T0" fmla="*/ 5 w 101"/>
                    <a:gd name="T1" fmla="*/ 0 h 96"/>
                    <a:gd name="T2" fmla="*/ 101 w 101"/>
                    <a:gd name="T3" fmla="*/ 0 h 96"/>
                    <a:gd name="T4" fmla="*/ 99 w 101"/>
                    <a:gd name="T5" fmla="*/ 96 h 96"/>
                    <a:gd name="T6" fmla="*/ 0 w 101"/>
                    <a:gd name="T7" fmla="*/ 96 h 96"/>
                    <a:gd name="T8" fmla="*/ 5 w 101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96">
                      <a:moveTo>
                        <a:pt x="5" y="0"/>
                      </a:moveTo>
                      <a:lnTo>
                        <a:pt x="101" y="0"/>
                      </a:lnTo>
                      <a:lnTo>
                        <a:pt x="99" y="96"/>
                      </a:lnTo>
                      <a:lnTo>
                        <a:pt x="0" y="96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0" name="Freeform 61"/>
                <p:cNvSpPr>
                  <a:spLocks/>
                </p:cNvSpPr>
                <p:nvPr/>
              </p:nvSpPr>
              <p:spPr bwMode="auto">
                <a:xfrm>
                  <a:off x="789836" y="6802130"/>
                  <a:ext cx="158750" cy="152400"/>
                </a:xfrm>
                <a:custGeom>
                  <a:avLst/>
                  <a:gdLst>
                    <a:gd name="T0" fmla="*/ 2 w 100"/>
                    <a:gd name="T1" fmla="*/ 0 h 96"/>
                    <a:gd name="T2" fmla="*/ 98 w 100"/>
                    <a:gd name="T3" fmla="*/ 0 h 96"/>
                    <a:gd name="T4" fmla="*/ 100 w 100"/>
                    <a:gd name="T5" fmla="*/ 96 h 96"/>
                    <a:gd name="T6" fmla="*/ 0 w 100"/>
                    <a:gd name="T7" fmla="*/ 96 h 96"/>
                    <a:gd name="T8" fmla="*/ 2 w 10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0" h="96">
                      <a:moveTo>
                        <a:pt x="2" y="0"/>
                      </a:moveTo>
                      <a:lnTo>
                        <a:pt x="98" y="0"/>
                      </a:lnTo>
                      <a:lnTo>
                        <a:pt x="100" y="96"/>
                      </a:lnTo>
                      <a:lnTo>
                        <a:pt x="0" y="9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1" name="Freeform 62"/>
                <p:cNvSpPr>
                  <a:spLocks/>
                </p:cNvSpPr>
                <p:nvPr/>
              </p:nvSpPr>
              <p:spPr bwMode="auto">
                <a:xfrm>
                  <a:off x="975574" y="6802130"/>
                  <a:ext cx="160338" cy="152400"/>
                </a:xfrm>
                <a:custGeom>
                  <a:avLst/>
                  <a:gdLst>
                    <a:gd name="T0" fmla="*/ 0 w 101"/>
                    <a:gd name="T1" fmla="*/ 0 h 96"/>
                    <a:gd name="T2" fmla="*/ 98 w 101"/>
                    <a:gd name="T3" fmla="*/ 0 h 96"/>
                    <a:gd name="T4" fmla="*/ 101 w 101"/>
                    <a:gd name="T5" fmla="*/ 96 h 96"/>
                    <a:gd name="T6" fmla="*/ 2 w 101"/>
                    <a:gd name="T7" fmla="*/ 96 h 96"/>
                    <a:gd name="T8" fmla="*/ 0 w 101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96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101" y="96"/>
                      </a:lnTo>
                      <a:lnTo>
                        <a:pt x="2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2" name="Freeform 63"/>
                <p:cNvSpPr>
                  <a:spLocks/>
                </p:cNvSpPr>
                <p:nvPr/>
              </p:nvSpPr>
              <p:spPr bwMode="auto">
                <a:xfrm>
                  <a:off x="1161311" y="6802130"/>
                  <a:ext cx="166688" cy="152400"/>
                </a:xfrm>
                <a:custGeom>
                  <a:avLst/>
                  <a:gdLst>
                    <a:gd name="T0" fmla="*/ 0 w 105"/>
                    <a:gd name="T1" fmla="*/ 0 h 96"/>
                    <a:gd name="T2" fmla="*/ 96 w 105"/>
                    <a:gd name="T3" fmla="*/ 0 h 96"/>
                    <a:gd name="T4" fmla="*/ 105 w 105"/>
                    <a:gd name="T5" fmla="*/ 96 h 96"/>
                    <a:gd name="T6" fmla="*/ 5 w 105"/>
                    <a:gd name="T7" fmla="*/ 96 h 96"/>
                    <a:gd name="T8" fmla="*/ 0 w 105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96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05" y="96"/>
                      </a:lnTo>
                      <a:lnTo>
                        <a:pt x="5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3" name="Freeform 64"/>
                <p:cNvSpPr>
                  <a:spLocks/>
                </p:cNvSpPr>
                <p:nvPr/>
              </p:nvSpPr>
              <p:spPr bwMode="auto">
                <a:xfrm>
                  <a:off x="1343874" y="6802130"/>
                  <a:ext cx="174625" cy="152400"/>
                </a:xfrm>
                <a:custGeom>
                  <a:avLst/>
                  <a:gdLst>
                    <a:gd name="T0" fmla="*/ 0 w 110"/>
                    <a:gd name="T1" fmla="*/ 0 h 96"/>
                    <a:gd name="T2" fmla="*/ 98 w 110"/>
                    <a:gd name="T3" fmla="*/ 0 h 96"/>
                    <a:gd name="T4" fmla="*/ 110 w 110"/>
                    <a:gd name="T5" fmla="*/ 96 h 96"/>
                    <a:gd name="T6" fmla="*/ 11 w 110"/>
                    <a:gd name="T7" fmla="*/ 96 h 96"/>
                    <a:gd name="T8" fmla="*/ 0 w 11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6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110" y="96"/>
                      </a:lnTo>
                      <a:lnTo>
                        <a:pt x="11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4" name="Freeform 65"/>
                <p:cNvSpPr>
                  <a:spLocks/>
                </p:cNvSpPr>
                <p:nvPr/>
              </p:nvSpPr>
              <p:spPr bwMode="auto">
                <a:xfrm>
                  <a:off x="1529611" y="6802130"/>
                  <a:ext cx="180975" cy="152400"/>
                </a:xfrm>
                <a:custGeom>
                  <a:avLst/>
                  <a:gdLst>
                    <a:gd name="T0" fmla="*/ 0 w 114"/>
                    <a:gd name="T1" fmla="*/ 0 h 96"/>
                    <a:gd name="T2" fmla="*/ 96 w 114"/>
                    <a:gd name="T3" fmla="*/ 0 h 96"/>
                    <a:gd name="T4" fmla="*/ 114 w 114"/>
                    <a:gd name="T5" fmla="*/ 96 h 96"/>
                    <a:gd name="T6" fmla="*/ 12 w 114"/>
                    <a:gd name="T7" fmla="*/ 96 h 96"/>
                    <a:gd name="T8" fmla="*/ 0 w 114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6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14" y="96"/>
                      </a:lnTo>
                      <a:lnTo>
                        <a:pt x="12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5" name="Freeform 66"/>
                <p:cNvSpPr>
                  <a:spLocks/>
                </p:cNvSpPr>
                <p:nvPr/>
              </p:nvSpPr>
              <p:spPr bwMode="auto">
                <a:xfrm>
                  <a:off x="1712174" y="6802130"/>
                  <a:ext cx="185738" cy="152400"/>
                </a:xfrm>
                <a:custGeom>
                  <a:avLst/>
                  <a:gdLst>
                    <a:gd name="T0" fmla="*/ 0 w 117"/>
                    <a:gd name="T1" fmla="*/ 0 h 96"/>
                    <a:gd name="T2" fmla="*/ 98 w 117"/>
                    <a:gd name="T3" fmla="*/ 0 h 96"/>
                    <a:gd name="T4" fmla="*/ 117 w 117"/>
                    <a:gd name="T5" fmla="*/ 96 h 96"/>
                    <a:gd name="T6" fmla="*/ 18 w 117"/>
                    <a:gd name="T7" fmla="*/ 96 h 96"/>
                    <a:gd name="T8" fmla="*/ 0 w 117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96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117" y="96"/>
                      </a:lnTo>
                      <a:lnTo>
                        <a:pt x="18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6" name="Freeform 67"/>
                <p:cNvSpPr>
                  <a:spLocks/>
                </p:cNvSpPr>
                <p:nvPr/>
              </p:nvSpPr>
              <p:spPr bwMode="auto">
                <a:xfrm>
                  <a:off x="1897911" y="6802130"/>
                  <a:ext cx="192088" cy="152400"/>
                </a:xfrm>
                <a:custGeom>
                  <a:avLst/>
                  <a:gdLst>
                    <a:gd name="T0" fmla="*/ 0 w 121"/>
                    <a:gd name="T1" fmla="*/ 0 h 96"/>
                    <a:gd name="T2" fmla="*/ 96 w 121"/>
                    <a:gd name="T3" fmla="*/ 0 h 96"/>
                    <a:gd name="T4" fmla="*/ 121 w 121"/>
                    <a:gd name="T5" fmla="*/ 96 h 96"/>
                    <a:gd name="T6" fmla="*/ 21 w 121"/>
                    <a:gd name="T7" fmla="*/ 96 h 96"/>
                    <a:gd name="T8" fmla="*/ 0 w 121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96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21" y="96"/>
                      </a:lnTo>
                      <a:lnTo>
                        <a:pt x="21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7" name="Freeform 68"/>
                <p:cNvSpPr>
                  <a:spLocks/>
                </p:cNvSpPr>
                <p:nvPr/>
              </p:nvSpPr>
              <p:spPr bwMode="auto">
                <a:xfrm>
                  <a:off x="2080474" y="6802130"/>
                  <a:ext cx="200025" cy="152400"/>
                </a:xfrm>
                <a:custGeom>
                  <a:avLst/>
                  <a:gdLst>
                    <a:gd name="T0" fmla="*/ 0 w 126"/>
                    <a:gd name="T1" fmla="*/ 0 h 96"/>
                    <a:gd name="T2" fmla="*/ 98 w 126"/>
                    <a:gd name="T3" fmla="*/ 0 h 96"/>
                    <a:gd name="T4" fmla="*/ 126 w 126"/>
                    <a:gd name="T5" fmla="*/ 96 h 96"/>
                    <a:gd name="T6" fmla="*/ 27 w 126"/>
                    <a:gd name="T7" fmla="*/ 96 h 96"/>
                    <a:gd name="T8" fmla="*/ 0 w 126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96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126" y="96"/>
                      </a:lnTo>
                      <a:lnTo>
                        <a:pt x="27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8" name="Freeform 69"/>
                <p:cNvSpPr>
                  <a:spLocks/>
                </p:cNvSpPr>
                <p:nvPr/>
              </p:nvSpPr>
              <p:spPr bwMode="auto">
                <a:xfrm>
                  <a:off x="2266211" y="6802130"/>
                  <a:ext cx="206375" cy="152400"/>
                </a:xfrm>
                <a:custGeom>
                  <a:avLst/>
                  <a:gdLst>
                    <a:gd name="T0" fmla="*/ 0 w 130"/>
                    <a:gd name="T1" fmla="*/ 0 h 96"/>
                    <a:gd name="T2" fmla="*/ 96 w 130"/>
                    <a:gd name="T3" fmla="*/ 0 h 96"/>
                    <a:gd name="T4" fmla="*/ 130 w 130"/>
                    <a:gd name="T5" fmla="*/ 96 h 96"/>
                    <a:gd name="T6" fmla="*/ 28 w 130"/>
                    <a:gd name="T7" fmla="*/ 96 h 96"/>
                    <a:gd name="T8" fmla="*/ 0 w 13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6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30" y="96"/>
                      </a:lnTo>
                      <a:lnTo>
                        <a:pt x="28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9" name="Freeform 70"/>
                <p:cNvSpPr>
                  <a:spLocks/>
                </p:cNvSpPr>
                <p:nvPr/>
              </p:nvSpPr>
              <p:spPr bwMode="auto">
                <a:xfrm>
                  <a:off x="2451949" y="6802130"/>
                  <a:ext cx="207963" cy="152400"/>
                </a:xfrm>
                <a:custGeom>
                  <a:avLst/>
                  <a:gdLst>
                    <a:gd name="T0" fmla="*/ 0 w 131"/>
                    <a:gd name="T1" fmla="*/ 0 h 96"/>
                    <a:gd name="T2" fmla="*/ 96 w 131"/>
                    <a:gd name="T3" fmla="*/ 0 h 96"/>
                    <a:gd name="T4" fmla="*/ 131 w 131"/>
                    <a:gd name="T5" fmla="*/ 96 h 96"/>
                    <a:gd name="T6" fmla="*/ 32 w 131"/>
                    <a:gd name="T7" fmla="*/ 96 h 96"/>
                    <a:gd name="T8" fmla="*/ 0 w 131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" h="96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31" y="96"/>
                      </a:lnTo>
                      <a:lnTo>
                        <a:pt x="32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40" name="Freeform 71"/>
                <p:cNvSpPr>
                  <a:spLocks/>
                </p:cNvSpPr>
                <p:nvPr/>
              </p:nvSpPr>
              <p:spPr bwMode="auto">
                <a:xfrm>
                  <a:off x="2636099" y="6802130"/>
                  <a:ext cx="215900" cy="152400"/>
                </a:xfrm>
                <a:custGeom>
                  <a:avLst/>
                  <a:gdLst>
                    <a:gd name="T0" fmla="*/ 0 w 136"/>
                    <a:gd name="T1" fmla="*/ 0 h 96"/>
                    <a:gd name="T2" fmla="*/ 97 w 136"/>
                    <a:gd name="T3" fmla="*/ 0 h 96"/>
                    <a:gd name="T4" fmla="*/ 136 w 136"/>
                    <a:gd name="T5" fmla="*/ 96 h 96"/>
                    <a:gd name="T6" fmla="*/ 36 w 136"/>
                    <a:gd name="T7" fmla="*/ 96 h 96"/>
                    <a:gd name="T8" fmla="*/ 0 w 136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6">
                      <a:moveTo>
                        <a:pt x="0" y="0"/>
                      </a:moveTo>
                      <a:lnTo>
                        <a:pt x="97" y="0"/>
                      </a:lnTo>
                      <a:lnTo>
                        <a:pt x="136" y="96"/>
                      </a:lnTo>
                      <a:lnTo>
                        <a:pt x="36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41" name="Freeform 72"/>
                <p:cNvSpPr>
                  <a:spLocks/>
                </p:cNvSpPr>
                <p:nvPr/>
              </p:nvSpPr>
              <p:spPr bwMode="auto">
                <a:xfrm>
                  <a:off x="2821836" y="6802130"/>
                  <a:ext cx="220663" cy="152400"/>
                </a:xfrm>
                <a:custGeom>
                  <a:avLst/>
                  <a:gdLst>
                    <a:gd name="T0" fmla="*/ 0 w 139"/>
                    <a:gd name="T1" fmla="*/ 0 h 96"/>
                    <a:gd name="T2" fmla="*/ 96 w 139"/>
                    <a:gd name="T3" fmla="*/ 0 h 96"/>
                    <a:gd name="T4" fmla="*/ 139 w 139"/>
                    <a:gd name="T5" fmla="*/ 96 h 96"/>
                    <a:gd name="T6" fmla="*/ 38 w 139"/>
                    <a:gd name="T7" fmla="*/ 96 h 96"/>
                    <a:gd name="T8" fmla="*/ 0 w 139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96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39" y="96"/>
                      </a:lnTo>
                      <a:lnTo>
                        <a:pt x="38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42" name="Freeform 73"/>
                <p:cNvSpPr>
                  <a:spLocks/>
                </p:cNvSpPr>
                <p:nvPr/>
              </p:nvSpPr>
              <p:spPr bwMode="auto">
                <a:xfrm>
                  <a:off x="3004399" y="6802130"/>
                  <a:ext cx="227013" cy="152400"/>
                </a:xfrm>
                <a:custGeom>
                  <a:avLst/>
                  <a:gdLst>
                    <a:gd name="T0" fmla="*/ 0 w 143"/>
                    <a:gd name="T1" fmla="*/ 0 h 96"/>
                    <a:gd name="T2" fmla="*/ 97 w 143"/>
                    <a:gd name="T3" fmla="*/ 0 h 96"/>
                    <a:gd name="T4" fmla="*/ 143 w 143"/>
                    <a:gd name="T5" fmla="*/ 96 h 96"/>
                    <a:gd name="T6" fmla="*/ 43 w 143"/>
                    <a:gd name="T7" fmla="*/ 96 h 96"/>
                    <a:gd name="T8" fmla="*/ 0 w 143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" h="96">
                      <a:moveTo>
                        <a:pt x="0" y="0"/>
                      </a:moveTo>
                      <a:lnTo>
                        <a:pt x="97" y="0"/>
                      </a:lnTo>
                      <a:lnTo>
                        <a:pt x="143" y="96"/>
                      </a:lnTo>
                      <a:lnTo>
                        <a:pt x="43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43" name="Freeform 74"/>
                <p:cNvSpPr>
                  <a:spLocks/>
                </p:cNvSpPr>
                <p:nvPr/>
              </p:nvSpPr>
              <p:spPr bwMode="auto">
                <a:xfrm>
                  <a:off x="3190136" y="6802130"/>
                  <a:ext cx="338138" cy="357188"/>
                </a:xfrm>
                <a:custGeom>
                  <a:avLst/>
                  <a:gdLst>
                    <a:gd name="T0" fmla="*/ 0 w 213"/>
                    <a:gd name="T1" fmla="*/ 0 h 225"/>
                    <a:gd name="T2" fmla="*/ 96 w 213"/>
                    <a:gd name="T3" fmla="*/ 0 h 225"/>
                    <a:gd name="T4" fmla="*/ 213 w 213"/>
                    <a:gd name="T5" fmla="*/ 225 h 225"/>
                    <a:gd name="T6" fmla="*/ 108 w 213"/>
                    <a:gd name="T7" fmla="*/ 225 h 225"/>
                    <a:gd name="T8" fmla="*/ 0 w 213"/>
                    <a:gd name="T9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225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213" y="225"/>
                      </a:lnTo>
                      <a:lnTo>
                        <a:pt x="108" y="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44" name="Freeform 75"/>
                <p:cNvSpPr>
                  <a:spLocks/>
                </p:cNvSpPr>
                <p:nvPr/>
              </p:nvSpPr>
              <p:spPr bwMode="auto">
                <a:xfrm>
                  <a:off x="-1002451" y="7014855"/>
                  <a:ext cx="215900" cy="155575"/>
                </a:xfrm>
                <a:custGeom>
                  <a:avLst/>
                  <a:gdLst>
                    <a:gd name="T0" fmla="*/ 35 w 136"/>
                    <a:gd name="T1" fmla="*/ 0 h 98"/>
                    <a:gd name="T2" fmla="*/ 136 w 136"/>
                    <a:gd name="T3" fmla="*/ 0 h 98"/>
                    <a:gd name="T4" fmla="*/ 103 w 136"/>
                    <a:gd name="T5" fmla="*/ 98 h 98"/>
                    <a:gd name="T6" fmla="*/ 0 w 136"/>
                    <a:gd name="T7" fmla="*/ 98 h 98"/>
                    <a:gd name="T8" fmla="*/ 35 w 13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8">
                      <a:moveTo>
                        <a:pt x="35" y="0"/>
                      </a:moveTo>
                      <a:lnTo>
                        <a:pt x="136" y="0"/>
                      </a:lnTo>
                      <a:lnTo>
                        <a:pt x="103" y="98"/>
                      </a:lnTo>
                      <a:lnTo>
                        <a:pt x="0" y="98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45" name="Freeform 76"/>
                <p:cNvSpPr>
                  <a:spLocks/>
                </p:cNvSpPr>
                <p:nvPr/>
              </p:nvSpPr>
              <p:spPr bwMode="auto">
                <a:xfrm>
                  <a:off x="-805601" y="7014855"/>
                  <a:ext cx="212725" cy="155575"/>
                </a:xfrm>
                <a:custGeom>
                  <a:avLst/>
                  <a:gdLst>
                    <a:gd name="T0" fmla="*/ 33 w 134"/>
                    <a:gd name="T1" fmla="*/ 0 h 98"/>
                    <a:gd name="T2" fmla="*/ 134 w 134"/>
                    <a:gd name="T3" fmla="*/ 0 h 98"/>
                    <a:gd name="T4" fmla="*/ 104 w 134"/>
                    <a:gd name="T5" fmla="*/ 98 h 98"/>
                    <a:gd name="T6" fmla="*/ 0 w 134"/>
                    <a:gd name="T7" fmla="*/ 98 h 98"/>
                    <a:gd name="T8" fmla="*/ 33 w 13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98">
                      <a:moveTo>
                        <a:pt x="33" y="0"/>
                      </a:moveTo>
                      <a:lnTo>
                        <a:pt x="134" y="0"/>
                      </a:lnTo>
                      <a:lnTo>
                        <a:pt x="104" y="98"/>
                      </a:lnTo>
                      <a:lnTo>
                        <a:pt x="0" y="98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46" name="Freeform 77"/>
                <p:cNvSpPr>
                  <a:spLocks/>
                </p:cNvSpPr>
                <p:nvPr/>
              </p:nvSpPr>
              <p:spPr bwMode="auto">
                <a:xfrm>
                  <a:off x="-607164" y="7014855"/>
                  <a:ext cx="206375" cy="155575"/>
                </a:xfrm>
                <a:custGeom>
                  <a:avLst/>
                  <a:gdLst>
                    <a:gd name="T0" fmla="*/ 28 w 130"/>
                    <a:gd name="T1" fmla="*/ 0 h 98"/>
                    <a:gd name="T2" fmla="*/ 130 w 130"/>
                    <a:gd name="T3" fmla="*/ 0 h 98"/>
                    <a:gd name="T4" fmla="*/ 105 w 130"/>
                    <a:gd name="T5" fmla="*/ 98 h 98"/>
                    <a:gd name="T6" fmla="*/ 0 w 130"/>
                    <a:gd name="T7" fmla="*/ 98 h 98"/>
                    <a:gd name="T8" fmla="*/ 28 w 13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8">
                      <a:moveTo>
                        <a:pt x="28" y="0"/>
                      </a:moveTo>
                      <a:lnTo>
                        <a:pt x="130" y="0"/>
                      </a:lnTo>
                      <a:lnTo>
                        <a:pt x="105" y="98"/>
                      </a:lnTo>
                      <a:lnTo>
                        <a:pt x="0" y="98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47" name="Freeform 78"/>
                <p:cNvSpPr>
                  <a:spLocks/>
                </p:cNvSpPr>
                <p:nvPr/>
              </p:nvSpPr>
              <p:spPr bwMode="auto">
                <a:xfrm>
                  <a:off x="-407139" y="7014855"/>
                  <a:ext cx="200025" cy="155575"/>
                </a:xfrm>
                <a:custGeom>
                  <a:avLst/>
                  <a:gdLst>
                    <a:gd name="T0" fmla="*/ 24 w 126"/>
                    <a:gd name="T1" fmla="*/ 0 h 98"/>
                    <a:gd name="T2" fmla="*/ 126 w 126"/>
                    <a:gd name="T3" fmla="*/ 0 h 98"/>
                    <a:gd name="T4" fmla="*/ 105 w 126"/>
                    <a:gd name="T5" fmla="*/ 98 h 98"/>
                    <a:gd name="T6" fmla="*/ 0 w 126"/>
                    <a:gd name="T7" fmla="*/ 98 h 98"/>
                    <a:gd name="T8" fmla="*/ 24 w 12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98">
                      <a:moveTo>
                        <a:pt x="24" y="0"/>
                      </a:moveTo>
                      <a:lnTo>
                        <a:pt x="126" y="0"/>
                      </a:lnTo>
                      <a:lnTo>
                        <a:pt x="105" y="98"/>
                      </a:lnTo>
                      <a:lnTo>
                        <a:pt x="0" y="9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48" name="Freeform 79"/>
                <p:cNvSpPr>
                  <a:spLocks/>
                </p:cNvSpPr>
                <p:nvPr/>
              </p:nvSpPr>
              <p:spPr bwMode="auto">
                <a:xfrm>
                  <a:off x="-210289" y="7014855"/>
                  <a:ext cx="193675" cy="155575"/>
                </a:xfrm>
                <a:custGeom>
                  <a:avLst/>
                  <a:gdLst>
                    <a:gd name="T0" fmla="*/ 21 w 122"/>
                    <a:gd name="T1" fmla="*/ 0 h 98"/>
                    <a:gd name="T2" fmla="*/ 122 w 122"/>
                    <a:gd name="T3" fmla="*/ 0 h 98"/>
                    <a:gd name="T4" fmla="*/ 105 w 122"/>
                    <a:gd name="T5" fmla="*/ 98 h 98"/>
                    <a:gd name="T6" fmla="*/ 0 w 122"/>
                    <a:gd name="T7" fmla="*/ 98 h 98"/>
                    <a:gd name="T8" fmla="*/ 21 w 122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98">
                      <a:moveTo>
                        <a:pt x="21" y="0"/>
                      </a:moveTo>
                      <a:lnTo>
                        <a:pt x="122" y="0"/>
                      </a:lnTo>
                      <a:lnTo>
                        <a:pt x="105" y="98"/>
                      </a:lnTo>
                      <a:lnTo>
                        <a:pt x="0" y="98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49" name="Freeform 80"/>
                <p:cNvSpPr>
                  <a:spLocks/>
                </p:cNvSpPr>
                <p:nvPr/>
              </p:nvSpPr>
              <p:spPr bwMode="auto">
                <a:xfrm>
                  <a:off x="-10264" y="7014855"/>
                  <a:ext cx="187325" cy="155575"/>
                </a:xfrm>
                <a:custGeom>
                  <a:avLst/>
                  <a:gdLst>
                    <a:gd name="T0" fmla="*/ 17 w 118"/>
                    <a:gd name="T1" fmla="*/ 0 h 98"/>
                    <a:gd name="T2" fmla="*/ 118 w 118"/>
                    <a:gd name="T3" fmla="*/ 0 h 98"/>
                    <a:gd name="T4" fmla="*/ 104 w 118"/>
                    <a:gd name="T5" fmla="*/ 98 h 98"/>
                    <a:gd name="T6" fmla="*/ 0 w 118"/>
                    <a:gd name="T7" fmla="*/ 98 h 98"/>
                    <a:gd name="T8" fmla="*/ 17 w 11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8" h="98">
                      <a:moveTo>
                        <a:pt x="17" y="0"/>
                      </a:moveTo>
                      <a:lnTo>
                        <a:pt x="118" y="0"/>
                      </a:lnTo>
                      <a:lnTo>
                        <a:pt x="104" y="98"/>
                      </a:lnTo>
                      <a:lnTo>
                        <a:pt x="0" y="98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0" name="Freeform 81"/>
                <p:cNvSpPr>
                  <a:spLocks/>
                </p:cNvSpPr>
                <p:nvPr/>
              </p:nvSpPr>
              <p:spPr bwMode="auto">
                <a:xfrm>
                  <a:off x="188174" y="7014855"/>
                  <a:ext cx="180975" cy="155575"/>
                </a:xfrm>
                <a:custGeom>
                  <a:avLst/>
                  <a:gdLst>
                    <a:gd name="T0" fmla="*/ 13 w 114"/>
                    <a:gd name="T1" fmla="*/ 0 h 98"/>
                    <a:gd name="T2" fmla="*/ 114 w 114"/>
                    <a:gd name="T3" fmla="*/ 0 h 98"/>
                    <a:gd name="T4" fmla="*/ 105 w 114"/>
                    <a:gd name="T5" fmla="*/ 98 h 98"/>
                    <a:gd name="T6" fmla="*/ 0 w 114"/>
                    <a:gd name="T7" fmla="*/ 98 h 98"/>
                    <a:gd name="T8" fmla="*/ 13 w 11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8">
                      <a:moveTo>
                        <a:pt x="13" y="0"/>
                      </a:moveTo>
                      <a:lnTo>
                        <a:pt x="114" y="0"/>
                      </a:lnTo>
                      <a:lnTo>
                        <a:pt x="105" y="98"/>
                      </a:lnTo>
                      <a:lnTo>
                        <a:pt x="0" y="98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1" name="Freeform 82"/>
                <p:cNvSpPr>
                  <a:spLocks/>
                </p:cNvSpPr>
                <p:nvPr/>
              </p:nvSpPr>
              <p:spPr bwMode="auto">
                <a:xfrm>
                  <a:off x="388199" y="7014855"/>
                  <a:ext cx="174625" cy="155575"/>
                </a:xfrm>
                <a:custGeom>
                  <a:avLst/>
                  <a:gdLst>
                    <a:gd name="T0" fmla="*/ 9 w 110"/>
                    <a:gd name="T1" fmla="*/ 0 h 98"/>
                    <a:gd name="T2" fmla="*/ 110 w 110"/>
                    <a:gd name="T3" fmla="*/ 0 h 98"/>
                    <a:gd name="T4" fmla="*/ 103 w 110"/>
                    <a:gd name="T5" fmla="*/ 98 h 98"/>
                    <a:gd name="T6" fmla="*/ 0 w 110"/>
                    <a:gd name="T7" fmla="*/ 98 h 98"/>
                    <a:gd name="T8" fmla="*/ 9 w 11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8">
                      <a:moveTo>
                        <a:pt x="9" y="0"/>
                      </a:moveTo>
                      <a:lnTo>
                        <a:pt x="110" y="0"/>
                      </a:lnTo>
                      <a:lnTo>
                        <a:pt x="103" y="98"/>
                      </a:lnTo>
                      <a:lnTo>
                        <a:pt x="0" y="98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2" name="Freeform 83"/>
                <p:cNvSpPr>
                  <a:spLocks/>
                </p:cNvSpPr>
                <p:nvPr/>
              </p:nvSpPr>
              <p:spPr bwMode="auto">
                <a:xfrm>
                  <a:off x="585049" y="7014855"/>
                  <a:ext cx="171450" cy="155575"/>
                </a:xfrm>
                <a:custGeom>
                  <a:avLst/>
                  <a:gdLst>
                    <a:gd name="T0" fmla="*/ 7 w 108"/>
                    <a:gd name="T1" fmla="*/ 0 h 98"/>
                    <a:gd name="T2" fmla="*/ 108 w 108"/>
                    <a:gd name="T3" fmla="*/ 0 h 98"/>
                    <a:gd name="T4" fmla="*/ 105 w 108"/>
                    <a:gd name="T5" fmla="*/ 98 h 98"/>
                    <a:gd name="T6" fmla="*/ 0 w 108"/>
                    <a:gd name="T7" fmla="*/ 98 h 98"/>
                    <a:gd name="T8" fmla="*/ 7 w 10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98">
                      <a:moveTo>
                        <a:pt x="7" y="0"/>
                      </a:moveTo>
                      <a:lnTo>
                        <a:pt x="108" y="0"/>
                      </a:lnTo>
                      <a:lnTo>
                        <a:pt x="105" y="98"/>
                      </a:lnTo>
                      <a:lnTo>
                        <a:pt x="0" y="98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3" name="Freeform 84"/>
                <p:cNvSpPr>
                  <a:spLocks/>
                </p:cNvSpPr>
                <p:nvPr/>
              </p:nvSpPr>
              <p:spPr bwMode="auto">
                <a:xfrm>
                  <a:off x="785074" y="7014855"/>
                  <a:ext cx="165100" cy="155575"/>
                </a:xfrm>
                <a:custGeom>
                  <a:avLst/>
                  <a:gdLst>
                    <a:gd name="T0" fmla="*/ 1 w 104"/>
                    <a:gd name="T1" fmla="*/ 0 h 98"/>
                    <a:gd name="T2" fmla="*/ 103 w 104"/>
                    <a:gd name="T3" fmla="*/ 0 h 98"/>
                    <a:gd name="T4" fmla="*/ 104 w 104"/>
                    <a:gd name="T5" fmla="*/ 98 h 98"/>
                    <a:gd name="T6" fmla="*/ 0 w 104"/>
                    <a:gd name="T7" fmla="*/ 98 h 98"/>
                    <a:gd name="T8" fmla="*/ 1 w 10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98">
                      <a:moveTo>
                        <a:pt x="1" y="0"/>
                      </a:moveTo>
                      <a:lnTo>
                        <a:pt x="103" y="0"/>
                      </a:lnTo>
                      <a:lnTo>
                        <a:pt x="104" y="98"/>
                      </a:lnTo>
                      <a:lnTo>
                        <a:pt x="0" y="9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4" name="Freeform 85"/>
                <p:cNvSpPr>
                  <a:spLocks/>
                </p:cNvSpPr>
                <p:nvPr/>
              </p:nvSpPr>
              <p:spPr bwMode="auto">
                <a:xfrm>
                  <a:off x="981924" y="7014855"/>
                  <a:ext cx="165100" cy="155575"/>
                </a:xfrm>
                <a:custGeom>
                  <a:avLst/>
                  <a:gdLst>
                    <a:gd name="T0" fmla="*/ 0 w 104"/>
                    <a:gd name="T1" fmla="*/ 0 h 98"/>
                    <a:gd name="T2" fmla="*/ 101 w 104"/>
                    <a:gd name="T3" fmla="*/ 0 h 98"/>
                    <a:gd name="T4" fmla="*/ 104 w 104"/>
                    <a:gd name="T5" fmla="*/ 98 h 98"/>
                    <a:gd name="T6" fmla="*/ 1 w 104"/>
                    <a:gd name="T7" fmla="*/ 98 h 98"/>
                    <a:gd name="T8" fmla="*/ 0 w 10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04" y="98"/>
                      </a:lnTo>
                      <a:lnTo>
                        <a:pt x="1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5" name="Freeform 86"/>
                <p:cNvSpPr>
                  <a:spLocks/>
                </p:cNvSpPr>
                <p:nvPr/>
              </p:nvSpPr>
              <p:spPr bwMode="auto">
                <a:xfrm>
                  <a:off x="1172424" y="7014855"/>
                  <a:ext cx="174625" cy="155575"/>
                </a:xfrm>
                <a:custGeom>
                  <a:avLst/>
                  <a:gdLst>
                    <a:gd name="T0" fmla="*/ 0 w 110"/>
                    <a:gd name="T1" fmla="*/ 0 h 98"/>
                    <a:gd name="T2" fmla="*/ 101 w 110"/>
                    <a:gd name="T3" fmla="*/ 0 h 98"/>
                    <a:gd name="T4" fmla="*/ 110 w 110"/>
                    <a:gd name="T5" fmla="*/ 98 h 98"/>
                    <a:gd name="T6" fmla="*/ 5 w 110"/>
                    <a:gd name="T7" fmla="*/ 98 h 98"/>
                    <a:gd name="T8" fmla="*/ 0 w 11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10" y="98"/>
                      </a:lnTo>
                      <a:lnTo>
                        <a:pt x="5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6" name="Freeform 87"/>
                <p:cNvSpPr>
                  <a:spLocks/>
                </p:cNvSpPr>
                <p:nvPr/>
              </p:nvSpPr>
              <p:spPr bwMode="auto">
                <a:xfrm>
                  <a:off x="1366099" y="7014855"/>
                  <a:ext cx="180975" cy="155575"/>
                </a:xfrm>
                <a:custGeom>
                  <a:avLst/>
                  <a:gdLst>
                    <a:gd name="T0" fmla="*/ 0 w 114"/>
                    <a:gd name="T1" fmla="*/ 0 h 98"/>
                    <a:gd name="T2" fmla="*/ 101 w 114"/>
                    <a:gd name="T3" fmla="*/ 0 h 98"/>
                    <a:gd name="T4" fmla="*/ 114 w 114"/>
                    <a:gd name="T5" fmla="*/ 98 h 98"/>
                    <a:gd name="T6" fmla="*/ 9 w 114"/>
                    <a:gd name="T7" fmla="*/ 98 h 98"/>
                    <a:gd name="T8" fmla="*/ 0 w 11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14" y="98"/>
                      </a:lnTo>
                      <a:lnTo>
                        <a:pt x="9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7" name="Freeform 88"/>
                <p:cNvSpPr>
                  <a:spLocks/>
                </p:cNvSpPr>
                <p:nvPr/>
              </p:nvSpPr>
              <p:spPr bwMode="auto">
                <a:xfrm>
                  <a:off x="1558186" y="7014855"/>
                  <a:ext cx="187325" cy="155575"/>
                </a:xfrm>
                <a:custGeom>
                  <a:avLst/>
                  <a:gdLst>
                    <a:gd name="T0" fmla="*/ 0 w 118"/>
                    <a:gd name="T1" fmla="*/ 0 h 98"/>
                    <a:gd name="T2" fmla="*/ 101 w 118"/>
                    <a:gd name="T3" fmla="*/ 0 h 98"/>
                    <a:gd name="T4" fmla="*/ 118 w 118"/>
                    <a:gd name="T5" fmla="*/ 98 h 98"/>
                    <a:gd name="T6" fmla="*/ 14 w 118"/>
                    <a:gd name="T7" fmla="*/ 98 h 98"/>
                    <a:gd name="T8" fmla="*/ 0 w 11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8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18" y="98"/>
                      </a:lnTo>
                      <a:lnTo>
                        <a:pt x="14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8" name="Freeform 89"/>
                <p:cNvSpPr>
                  <a:spLocks/>
                </p:cNvSpPr>
                <p:nvPr/>
              </p:nvSpPr>
              <p:spPr bwMode="auto">
                <a:xfrm>
                  <a:off x="1751861" y="7014855"/>
                  <a:ext cx="190500" cy="155575"/>
                </a:xfrm>
                <a:custGeom>
                  <a:avLst/>
                  <a:gdLst>
                    <a:gd name="T0" fmla="*/ 0 w 120"/>
                    <a:gd name="T1" fmla="*/ 0 h 98"/>
                    <a:gd name="T2" fmla="*/ 101 w 120"/>
                    <a:gd name="T3" fmla="*/ 0 h 98"/>
                    <a:gd name="T4" fmla="*/ 120 w 120"/>
                    <a:gd name="T5" fmla="*/ 98 h 98"/>
                    <a:gd name="T6" fmla="*/ 17 w 120"/>
                    <a:gd name="T7" fmla="*/ 98 h 98"/>
                    <a:gd name="T8" fmla="*/ 0 w 12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20" y="98"/>
                      </a:lnTo>
                      <a:lnTo>
                        <a:pt x="17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9" name="Freeform 90"/>
                <p:cNvSpPr>
                  <a:spLocks/>
                </p:cNvSpPr>
                <p:nvPr/>
              </p:nvSpPr>
              <p:spPr bwMode="auto">
                <a:xfrm>
                  <a:off x="1942361" y="7014855"/>
                  <a:ext cx="200025" cy="155575"/>
                </a:xfrm>
                <a:custGeom>
                  <a:avLst/>
                  <a:gdLst>
                    <a:gd name="T0" fmla="*/ 0 w 126"/>
                    <a:gd name="T1" fmla="*/ 0 h 98"/>
                    <a:gd name="T2" fmla="*/ 101 w 126"/>
                    <a:gd name="T3" fmla="*/ 0 h 98"/>
                    <a:gd name="T4" fmla="*/ 126 w 126"/>
                    <a:gd name="T5" fmla="*/ 98 h 98"/>
                    <a:gd name="T6" fmla="*/ 21 w 126"/>
                    <a:gd name="T7" fmla="*/ 98 h 98"/>
                    <a:gd name="T8" fmla="*/ 0 w 12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26" y="98"/>
                      </a:lnTo>
                      <a:lnTo>
                        <a:pt x="21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0" name="Freeform 91"/>
                <p:cNvSpPr>
                  <a:spLocks/>
                </p:cNvSpPr>
                <p:nvPr/>
              </p:nvSpPr>
              <p:spPr bwMode="auto">
                <a:xfrm>
                  <a:off x="2136036" y="7014855"/>
                  <a:ext cx="206375" cy="155575"/>
                </a:xfrm>
                <a:custGeom>
                  <a:avLst/>
                  <a:gdLst>
                    <a:gd name="T0" fmla="*/ 0 w 130"/>
                    <a:gd name="T1" fmla="*/ 0 h 98"/>
                    <a:gd name="T2" fmla="*/ 102 w 130"/>
                    <a:gd name="T3" fmla="*/ 0 h 98"/>
                    <a:gd name="T4" fmla="*/ 130 w 130"/>
                    <a:gd name="T5" fmla="*/ 98 h 98"/>
                    <a:gd name="T6" fmla="*/ 25 w 130"/>
                    <a:gd name="T7" fmla="*/ 98 h 98"/>
                    <a:gd name="T8" fmla="*/ 0 w 13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8">
                      <a:moveTo>
                        <a:pt x="0" y="0"/>
                      </a:moveTo>
                      <a:lnTo>
                        <a:pt x="102" y="0"/>
                      </a:lnTo>
                      <a:lnTo>
                        <a:pt x="130" y="98"/>
                      </a:lnTo>
                      <a:lnTo>
                        <a:pt x="25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1" name="Freeform 92"/>
                <p:cNvSpPr>
                  <a:spLocks/>
                </p:cNvSpPr>
                <p:nvPr/>
              </p:nvSpPr>
              <p:spPr bwMode="auto">
                <a:xfrm>
                  <a:off x="2328124" y="7014855"/>
                  <a:ext cx="209550" cy="155575"/>
                </a:xfrm>
                <a:custGeom>
                  <a:avLst/>
                  <a:gdLst>
                    <a:gd name="T0" fmla="*/ 0 w 132"/>
                    <a:gd name="T1" fmla="*/ 0 h 98"/>
                    <a:gd name="T2" fmla="*/ 101 w 132"/>
                    <a:gd name="T3" fmla="*/ 0 h 98"/>
                    <a:gd name="T4" fmla="*/ 132 w 132"/>
                    <a:gd name="T5" fmla="*/ 98 h 98"/>
                    <a:gd name="T6" fmla="*/ 29 w 132"/>
                    <a:gd name="T7" fmla="*/ 98 h 98"/>
                    <a:gd name="T8" fmla="*/ 0 w 132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32" y="98"/>
                      </a:lnTo>
                      <a:lnTo>
                        <a:pt x="29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2" name="Freeform 93"/>
                <p:cNvSpPr>
                  <a:spLocks/>
                </p:cNvSpPr>
                <p:nvPr/>
              </p:nvSpPr>
              <p:spPr bwMode="auto">
                <a:xfrm>
                  <a:off x="2521799" y="7014855"/>
                  <a:ext cx="215900" cy="155575"/>
                </a:xfrm>
                <a:custGeom>
                  <a:avLst/>
                  <a:gdLst>
                    <a:gd name="T0" fmla="*/ 0 w 136"/>
                    <a:gd name="T1" fmla="*/ 0 h 98"/>
                    <a:gd name="T2" fmla="*/ 101 w 136"/>
                    <a:gd name="T3" fmla="*/ 0 h 98"/>
                    <a:gd name="T4" fmla="*/ 136 w 136"/>
                    <a:gd name="T5" fmla="*/ 98 h 98"/>
                    <a:gd name="T6" fmla="*/ 31 w 136"/>
                    <a:gd name="T7" fmla="*/ 98 h 98"/>
                    <a:gd name="T8" fmla="*/ 0 w 13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36" y="98"/>
                      </a:lnTo>
                      <a:lnTo>
                        <a:pt x="31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3" name="Freeform 94"/>
                <p:cNvSpPr>
                  <a:spLocks/>
                </p:cNvSpPr>
                <p:nvPr/>
              </p:nvSpPr>
              <p:spPr bwMode="auto">
                <a:xfrm>
                  <a:off x="2715474" y="7014855"/>
                  <a:ext cx="222250" cy="155575"/>
                </a:xfrm>
                <a:custGeom>
                  <a:avLst/>
                  <a:gdLst>
                    <a:gd name="T0" fmla="*/ 0 w 140"/>
                    <a:gd name="T1" fmla="*/ 0 h 98"/>
                    <a:gd name="T2" fmla="*/ 100 w 140"/>
                    <a:gd name="T3" fmla="*/ 0 h 98"/>
                    <a:gd name="T4" fmla="*/ 140 w 140"/>
                    <a:gd name="T5" fmla="*/ 98 h 98"/>
                    <a:gd name="T6" fmla="*/ 35 w 140"/>
                    <a:gd name="T7" fmla="*/ 98 h 98"/>
                    <a:gd name="T8" fmla="*/ 0 w 14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9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40" y="98"/>
                      </a:lnTo>
                      <a:lnTo>
                        <a:pt x="35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4" name="Freeform 95"/>
                <p:cNvSpPr>
                  <a:spLocks/>
                </p:cNvSpPr>
                <p:nvPr/>
              </p:nvSpPr>
              <p:spPr bwMode="auto">
                <a:xfrm>
                  <a:off x="2907561" y="7014855"/>
                  <a:ext cx="228600" cy="155575"/>
                </a:xfrm>
                <a:custGeom>
                  <a:avLst/>
                  <a:gdLst>
                    <a:gd name="T0" fmla="*/ 0 w 144"/>
                    <a:gd name="T1" fmla="*/ 0 h 98"/>
                    <a:gd name="T2" fmla="*/ 101 w 144"/>
                    <a:gd name="T3" fmla="*/ 0 h 98"/>
                    <a:gd name="T4" fmla="*/ 144 w 144"/>
                    <a:gd name="T5" fmla="*/ 98 h 98"/>
                    <a:gd name="T6" fmla="*/ 40 w 144"/>
                    <a:gd name="T7" fmla="*/ 98 h 98"/>
                    <a:gd name="T8" fmla="*/ 0 w 14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4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44" y="98"/>
                      </a:lnTo>
                      <a:lnTo>
                        <a:pt x="40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5" name="Freeform 96"/>
                <p:cNvSpPr>
                  <a:spLocks/>
                </p:cNvSpPr>
                <p:nvPr/>
              </p:nvSpPr>
              <p:spPr bwMode="auto">
                <a:xfrm>
                  <a:off x="3101236" y="7014855"/>
                  <a:ext cx="231775" cy="155575"/>
                </a:xfrm>
                <a:custGeom>
                  <a:avLst/>
                  <a:gdLst>
                    <a:gd name="T0" fmla="*/ 0 w 146"/>
                    <a:gd name="T1" fmla="*/ 0 h 98"/>
                    <a:gd name="T2" fmla="*/ 101 w 146"/>
                    <a:gd name="T3" fmla="*/ 0 h 98"/>
                    <a:gd name="T4" fmla="*/ 146 w 146"/>
                    <a:gd name="T5" fmla="*/ 98 h 98"/>
                    <a:gd name="T6" fmla="*/ 43 w 146"/>
                    <a:gd name="T7" fmla="*/ 98 h 98"/>
                    <a:gd name="T8" fmla="*/ 0 w 14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6" h="98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46" y="98"/>
                      </a:lnTo>
                      <a:lnTo>
                        <a:pt x="43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6" name="Freeform 97"/>
                <p:cNvSpPr>
                  <a:spLocks/>
                </p:cNvSpPr>
                <p:nvPr/>
              </p:nvSpPr>
              <p:spPr bwMode="auto">
                <a:xfrm>
                  <a:off x="-1218351" y="6594168"/>
                  <a:ext cx="215900" cy="153988"/>
                </a:xfrm>
                <a:custGeom>
                  <a:avLst/>
                  <a:gdLst>
                    <a:gd name="T0" fmla="*/ 43 w 136"/>
                    <a:gd name="T1" fmla="*/ 0 h 97"/>
                    <a:gd name="T2" fmla="*/ 136 w 136"/>
                    <a:gd name="T3" fmla="*/ 0 h 97"/>
                    <a:gd name="T4" fmla="*/ 96 w 136"/>
                    <a:gd name="T5" fmla="*/ 97 h 97"/>
                    <a:gd name="T6" fmla="*/ 0 w 136"/>
                    <a:gd name="T7" fmla="*/ 97 h 97"/>
                    <a:gd name="T8" fmla="*/ 43 w 13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7">
                      <a:moveTo>
                        <a:pt x="43" y="0"/>
                      </a:moveTo>
                      <a:lnTo>
                        <a:pt x="136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7" name="Freeform 98"/>
                <p:cNvSpPr>
                  <a:spLocks/>
                </p:cNvSpPr>
                <p:nvPr/>
              </p:nvSpPr>
              <p:spPr bwMode="auto">
                <a:xfrm>
                  <a:off x="-1304076" y="6787843"/>
                  <a:ext cx="412750" cy="155575"/>
                </a:xfrm>
                <a:custGeom>
                  <a:avLst/>
                  <a:gdLst>
                    <a:gd name="T0" fmla="*/ 43 w 260"/>
                    <a:gd name="T1" fmla="*/ 0 h 98"/>
                    <a:gd name="T2" fmla="*/ 260 w 260"/>
                    <a:gd name="T3" fmla="*/ 0 h 98"/>
                    <a:gd name="T4" fmla="*/ 223 w 260"/>
                    <a:gd name="T5" fmla="*/ 98 h 98"/>
                    <a:gd name="T6" fmla="*/ 0 w 260"/>
                    <a:gd name="T7" fmla="*/ 98 h 98"/>
                    <a:gd name="T8" fmla="*/ 43 w 26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0" h="98">
                      <a:moveTo>
                        <a:pt x="43" y="0"/>
                      </a:moveTo>
                      <a:lnTo>
                        <a:pt x="260" y="0"/>
                      </a:lnTo>
                      <a:lnTo>
                        <a:pt x="223" y="98"/>
                      </a:lnTo>
                      <a:lnTo>
                        <a:pt x="0" y="98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8" name="Freeform 99"/>
                <p:cNvSpPr>
                  <a:spLocks/>
                </p:cNvSpPr>
                <p:nvPr/>
              </p:nvSpPr>
              <p:spPr bwMode="auto">
                <a:xfrm>
                  <a:off x="-1392976" y="7003743"/>
                  <a:ext cx="428625" cy="152400"/>
                </a:xfrm>
                <a:custGeom>
                  <a:avLst/>
                  <a:gdLst>
                    <a:gd name="T0" fmla="*/ 43 w 270"/>
                    <a:gd name="T1" fmla="*/ 0 h 96"/>
                    <a:gd name="T2" fmla="*/ 270 w 270"/>
                    <a:gd name="T3" fmla="*/ 0 h 96"/>
                    <a:gd name="T4" fmla="*/ 235 w 270"/>
                    <a:gd name="T5" fmla="*/ 96 h 96"/>
                    <a:gd name="T6" fmla="*/ 0 w 270"/>
                    <a:gd name="T7" fmla="*/ 96 h 96"/>
                    <a:gd name="T8" fmla="*/ 43 w 27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0" h="96">
                      <a:moveTo>
                        <a:pt x="43" y="0"/>
                      </a:moveTo>
                      <a:lnTo>
                        <a:pt x="270" y="0"/>
                      </a:lnTo>
                      <a:lnTo>
                        <a:pt x="235" y="96"/>
                      </a:lnTo>
                      <a:lnTo>
                        <a:pt x="0" y="96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9" name="Freeform 100"/>
                <p:cNvSpPr>
                  <a:spLocks/>
                </p:cNvSpPr>
                <p:nvPr/>
              </p:nvSpPr>
              <p:spPr bwMode="auto">
                <a:xfrm>
                  <a:off x="-1035789" y="6594168"/>
                  <a:ext cx="209550" cy="153988"/>
                </a:xfrm>
                <a:custGeom>
                  <a:avLst/>
                  <a:gdLst>
                    <a:gd name="T0" fmla="*/ 40 w 132"/>
                    <a:gd name="T1" fmla="*/ 0 h 97"/>
                    <a:gd name="T2" fmla="*/ 132 w 132"/>
                    <a:gd name="T3" fmla="*/ 0 h 97"/>
                    <a:gd name="T4" fmla="*/ 96 w 132"/>
                    <a:gd name="T5" fmla="*/ 97 h 97"/>
                    <a:gd name="T6" fmla="*/ 0 w 132"/>
                    <a:gd name="T7" fmla="*/ 97 h 97"/>
                    <a:gd name="T8" fmla="*/ 40 w 132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97">
                      <a:moveTo>
                        <a:pt x="40" y="0"/>
                      </a:moveTo>
                      <a:lnTo>
                        <a:pt x="132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0" name="Freeform 101"/>
                <p:cNvSpPr>
                  <a:spLocks/>
                </p:cNvSpPr>
                <p:nvPr/>
              </p:nvSpPr>
              <p:spPr bwMode="auto">
                <a:xfrm>
                  <a:off x="-853226" y="6594168"/>
                  <a:ext cx="204788" cy="153988"/>
                </a:xfrm>
                <a:custGeom>
                  <a:avLst/>
                  <a:gdLst>
                    <a:gd name="T0" fmla="*/ 37 w 129"/>
                    <a:gd name="T1" fmla="*/ 0 h 97"/>
                    <a:gd name="T2" fmla="*/ 129 w 129"/>
                    <a:gd name="T3" fmla="*/ 0 h 97"/>
                    <a:gd name="T4" fmla="*/ 96 w 129"/>
                    <a:gd name="T5" fmla="*/ 97 h 97"/>
                    <a:gd name="T6" fmla="*/ 0 w 129"/>
                    <a:gd name="T7" fmla="*/ 97 h 97"/>
                    <a:gd name="T8" fmla="*/ 37 w 12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" h="97">
                      <a:moveTo>
                        <a:pt x="37" y="0"/>
                      </a:moveTo>
                      <a:lnTo>
                        <a:pt x="129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1" name="Freeform 102"/>
                <p:cNvSpPr>
                  <a:spLocks/>
                </p:cNvSpPr>
                <p:nvPr/>
              </p:nvSpPr>
              <p:spPr bwMode="auto">
                <a:xfrm>
                  <a:off x="-670664" y="6594168"/>
                  <a:ext cx="200025" cy="153988"/>
                </a:xfrm>
                <a:custGeom>
                  <a:avLst/>
                  <a:gdLst>
                    <a:gd name="T0" fmla="*/ 32 w 126"/>
                    <a:gd name="T1" fmla="*/ 0 h 97"/>
                    <a:gd name="T2" fmla="*/ 126 w 126"/>
                    <a:gd name="T3" fmla="*/ 0 h 97"/>
                    <a:gd name="T4" fmla="*/ 96 w 126"/>
                    <a:gd name="T5" fmla="*/ 97 h 97"/>
                    <a:gd name="T6" fmla="*/ 0 w 126"/>
                    <a:gd name="T7" fmla="*/ 97 h 97"/>
                    <a:gd name="T8" fmla="*/ 32 w 12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97">
                      <a:moveTo>
                        <a:pt x="32" y="0"/>
                      </a:moveTo>
                      <a:lnTo>
                        <a:pt x="126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2" name="Freeform 103"/>
                <p:cNvSpPr>
                  <a:spLocks/>
                </p:cNvSpPr>
                <p:nvPr/>
              </p:nvSpPr>
              <p:spPr bwMode="auto">
                <a:xfrm>
                  <a:off x="-488101" y="6594168"/>
                  <a:ext cx="192088" cy="153988"/>
                </a:xfrm>
                <a:custGeom>
                  <a:avLst/>
                  <a:gdLst>
                    <a:gd name="T0" fmla="*/ 28 w 121"/>
                    <a:gd name="T1" fmla="*/ 0 h 97"/>
                    <a:gd name="T2" fmla="*/ 121 w 121"/>
                    <a:gd name="T3" fmla="*/ 0 h 97"/>
                    <a:gd name="T4" fmla="*/ 96 w 121"/>
                    <a:gd name="T5" fmla="*/ 97 h 97"/>
                    <a:gd name="T6" fmla="*/ 0 w 121"/>
                    <a:gd name="T7" fmla="*/ 97 h 97"/>
                    <a:gd name="T8" fmla="*/ 28 w 121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97">
                      <a:moveTo>
                        <a:pt x="28" y="0"/>
                      </a:moveTo>
                      <a:lnTo>
                        <a:pt x="121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3" name="Freeform 104"/>
                <p:cNvSpPr>
                  <a:spLocks/>
                </p:cNvSpPr>
                <p:nvPr/>
              </p:nvSpPr>
              <p:spPr bwMode="auto">
                <a:xfrm>
                  <a:off x="-303951" y="6594168"/>
                  <a:ext cx="185738" cy="153988"/>
                </a:xfrm>
                <a:custGeom>
                  <a:avLst/>
                  <a:gdLst>
                    <a:gd name="T0" fmla="*/ 24 w 117"/>
                    <a:gd name="T1" fmla="*/ 0 h 97"/>
                    <a:gd name="T2" fmla="*/ 117 w 117"/>
                    <a:gd name="T3" fmla="*/ 0 h 97"/>
                    <a:gd name="T4" fmla="*/ 96 w 117"/>
                    <a:gd name="T5" fmla="*/ 97 h 97"/>
                    <a:gd name="T6" fmla="*/ 0 w 117"/>
                    <a:gd name="T7" fmla="*/ 97 h 97"/>
                    <a:gd name="T8" fmla="*/ 24 w 117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97">
                      <a:moveTo>
                        <a:pt x="24" y="0"/>
                      </a:moveTo>
                      <a:lnTo>
                        <a:pt x="117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4" name="Freeform 105"/>
                <p:cNvSpPr>
                  <a:spLocks/>
                </p:cNvSpPr>
                <p:nvPr/>
              </p:nvSpPr>
              <p:spPr bwMode="auto">
                <a:xfrm>
                  <a:off x="-121389" y="6594168"/>
                  <a:ext cx="179388" cy="153988"/>
                </a:xfrm>
                <a:custGeom>
                  <a:avLst/>
                  <a:gdLst>
                    <a:gd name="T0" fmla="*/ 21 w 113"/>
                    <a:gd name="T1" fmla="*/ 0 h 97"/>
                    <a:gd name="T2" fmla="*/ 113 w 113"/>
                    <a:gd name="T3" fmla="*/ 0 h 97"/>
                    <a:gd name="T4" fmla="*/ 96 w 113"/>
                    <a:gd name="T5" fmla="*/ 97 h 97"/>
                    <a:gd name="T6" fmla="*/ 0 w 113"/>
                    <a:gd name="T7" fmla="*/ 97 h 97"/>
                    <a:gd name="T8" fmla="*/ 21 w 113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97">
                      <a:moveTo>
                        <a:pt x="21" y="0"/>
                      </a:moveTo>
                      <a:lnTo>
                        <a:pt x="113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5" name="Freeform 106"/>
                <p:cNvSpPr>
                  <a:spLocks/>
                </p:cNvSpPr>
                <p:nvPr/>
              </p:nvSpPr>
              <p:spPr bwMode="auto">
                <a:xfrm>
                  <a:off x="61174" y="6594168"/>
                  <a:ext cx="174625" cy="153988"/>
                </a:xfrm>
                <a:custGeom>
                  <a:avLst/>
                  <a:gdLst>
                    <a:gd name="T0" fmla="*/ 17 w 110"/>
                    <a:gd name="T1" fmla="*/ 0 h 97"/>
                    <a:gd name="T2" fmla="*/ 110 w 110"/>
                    <a:gd name="T3" fmla="*/ 0 h 97"/>
                    <a:gd name="T4" fmla="*/ 96 w 110"/>
                    <a:gd name="T5" fmla="*/ 97 h 97"/>
                    <a:gd name="T6" fmla="*/ 0 w 110"/>
                    <a:gd name="T7" fmla="*/ 97 h 97"/>
                    <a:gd name="T8" fmla="*/ 17 w 110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7">
                      <a:moveTo>
                        <a:pt x="17" y="0"/>
                      </a:moveTo>
                      <a:lnTo>
                        <a:pt x="110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6" name="Freeform 107"/>
                <p:cNvSpPr>
                  <a:spLocks/>
                </p:cNvSpPr>
                <p:nvPr/>
              </p:nvSpPr>
              <p:spPr bwMode="auto">
                <a:xfrm>
                  <a:off x="243736" y="6594168"/>
                  <a:ext cx="169863" cy="153988"/>
                </a:xfrm>
                <a:custGeom>
                  <a:avLst/>
                  <a:gdLst>
                    <a:gd name="T0" fmla="*/ 12 w 107"/>
                    <a:gd name="T1" fmla="*/ 0 h 97"/>
                    <a:gd name="T2" fmla="*/ 107 w 107"/>
                    <a:gd name="T3" fmla="*/ 0 h 97"/>
                    <a:gd name="T4" fmla="*/ 96 w 107"/>
                    <a:gd name="T5" fmla="*/ 97 h 97"/>
                    <a:gd name="T6" fmla="*/ 0 w 107"/>
                    <a:gd name="T7" fmla="*/ 97 h 97"/>
                    <a:gd name="T8" fmla="*/ 12 w 107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97">
                      <a:moveTo>
                        <a:pt x="12" y="0"/>
                      </a:moveTo>
                      <a:lnTo>
                        <a:pt x="107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7" name="Freeform 108"/>
                <p:cNvSpPr>
                  <a:spLocks/>
                </p:cNvSpPr>
                <p:nvPr/>
              </p:nvSpPr>
              <p:spPr bwMode="auto">
                <a:xfrm>
                  <a:off x="426299" y="6594168"/>
                  <a:ext cx="161925" cy="153988"/>
                </a:xfrm>
                <a:custGeom>
                  <a:avLst/>
                  <a:gdLst>
                    <a:gd name="T0" fmla="*/ 9 w 102"/>
                    <a:gd name="T1" fmla="*/ 0 h 97"/>
                    <a:gd name="T2" fmla="*/ 102 w 102"/>
                    <a:gd name="T3" fmla="*/ 0 h 97"/>
                    <a:gd name="T4" fmla="*/ 96 w 102"/>
                    <a:gd name="T5" fmla="*/ 97 h 97"/>
                    <a:gd name="T6" fmla="*/ 0 w 102"/>
                    <a:gd name="T7" fmla="*/ 97 h 97"/>
                    <a:gd name="T8" fmla="*/ 9 w 102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97">
                      <a:moveTo>
                        <a:pt x="9" y="0"/>
                      </a:moveTo>
                      <a:lnTo>
                        <a:pt x="102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8" name="Freeform 109"/>
                <p:cNvSpPr>
                  <a:spLocks/>
                </p:cNvSpPr>
                <p:nvPr/>
              </p:nvSpPr>
              <p:spPr bwMode="auto">
                <a:xfrm>
                  <a:off x="610449" y="6594168"/>
                  <a:ext cx="153988" cy="153988"/>
                </a:xfrm>
                <a:custGeom>
                  <a:avLst/>
                  <a:gdLst>
                    <a:gd name="T0" fmla="*/ 5 w 97"/>
                    <a:gd name="T1" fmla="*/ 0 h 97"/>
                    <a:gd name="T2" fmla="*/ 97 w 97"/>
                    <a:gd name="T3" fmla="*/ 0 h 97"/>
                    <a:gd name="T4" fmla="*/ 96 w 97"/>
                    <a:gd name="T5" fmla="*/ 97 h 97"/>
                    <a:gd name="T6" fmla="*/ 0 w 97"/>
                    <a:gd name="T7" fmla="*/ 97 h 97"/>
                    <a:gd name="T8" fmla="*/ 5 w 97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7" h="97">
                      <a:moveTo>
                        <a:pt x="5" y="0"/>
                      </a:moveTo>
                      <a:lnTo>
                        <a:pt x="97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9" name="Freeform 110"/>
                <p:cNvSpPr>
                  <a:spLocks/>
                </p:cNvSpPr>
                <p:nvPr/>
              </p:nvSpPr>
              <p:spPr bwMode="auto">
                <a:xfrm>
                  <a:off x="793011" y="6594168"/>
                  <a:ext cx="152400" cy="153988"/>
                </a:xfrm>
                <a:custGeom>
                  <a:avLst/>
                  <a:gdLst>
                    <a:gd name="T0" fmla="*/ 2 w 96"/>
                    <a:gd name="T1" fmla="*/ 0 h 97"/>
                    <a:gd name="T2" fmla="*/ 94 w 96"/>
                    <a:gd name="T3" fmla="*/ 0 h 97"/>
                    <a:gd name="T4" fmla="*/ 96 w 96"/>
                    <a:gd name="T5" fmla="*/ 97 h 97"/>
                    <a:gd name="T6" fmla="*/ 0 w 96"/>
                    <a:gd name="T7" fmla="*/ 97 h 97"/>
                    <a:gd name="T8" fmla="*/ 2 w 9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97">
                      <a:moveTo>
                        <a:pt x="2" y="0"/>
                      </a:moveTo>
                      <a:lnTo>
                        <a:pt x="94" y="0"/>
                      </a:lnTo>
                      <a:lnTo>
                        <a:pt x="96" y="97"/>
                      </a:lnTo>
                      <a:lnTo>
                        <a:pt x="0" y="97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0" name="Freeform 111"/>
                <p:cNvSpPr>
                  <a:spLocks/>
                </p:cNvSpPr>
                <p:nvPr/>
              </p:nvSpPr>
              <p:spPr bwMode="auto">
                <a:xfrm>
                  <a:off x="972399" y="6594168"/>
                  <a:ext cx="155575" cy="153988"/>
                </a:xfrm>
                <a:custGeom>
                  <a:avLst/>
                  <a:gdLst>
                    <a:gd name="T0" fmla="*/ 0 w 98"/>
                    <a:gd name="T1" fmla="*/ 0 h 97"/>
                    <a:gd name="T2" fmla="*/ 93 w 98"/>
                    <a:gd name="T3" fmla="*/ 0 h 97"/>
                    <a:gd name="T4" fmla="*/ 98 w 98"/>
                    <a:gd name="T5" fmla="*/ 97 h 97"/>
                    <a:gd name="T6" fmla="*/ 2 w 98"/>
                    <a:gd name="T7" fmla="*/ 97 h 97"/>
                    <a:gd name="T8" fmla="*/ 0 w 98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98" y="97"/>
                      </a:lnTo>
                      <a:lnTo>
                        <a:pt x="2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1" name="Freeform 112"/>
                <p:cNvSpPr>
                  <a:spLocks/>
                </p:cNvSpPr>
                <p:nvPr/>
              </p:nvSpPr>
              <p:spPr bwMode="auto">
                <a:xfrm>
                  <a:off x="1150199" y="6594168"/>
                  <a:ext cx="160338" cy="153988"/>
                </a:xfrm>
                <a:custGeom>
                  <a:avLst/>
                  <a:gdLst>
                    <a:gd name="T0" fmla="*/ 0 w 101"/>
                    <a:gd name="T1" fmla="*/ 0 h 97"/>
                    <a:gd name="T2" fmla="*/ 93 w 101"/>
                    <a:gd name="T3" fmla="*/ 0 h 97"/>
                    <a:gd name="T4" fmla="*/ 101 w 101"/>
                    <a:gd name="T5" fmla="*/ 97 h 97"/>
                    <a:gd name="T6" fmla="*/ 5 w 101"/>
                    <a:gd name="T7" fmla="*/ 97 h 97"/>
                    <a:gd name="T8" fmla="*/ 0 w 101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01" y="97"/>
                      </a:lnTo>
                      <a:lnTo>
                        <a:pt x="5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2" name="Freeform 113"/>
                <p:cNvSpPr>
                  <a:spLocks/>
                </p:cNvSpPr>
                <p:nvPr/>
              </p:nvSpPr>
              <p:spPr bwMode="auto">
                <a:xfrm>
                  <a:off x="1324824" y="6594168"/>
                  <a:ext cx="168275" cy="153988"/>
                </a:xfrm>
                <a:custGeom>
                  <a:avLst/>
                  <a:gdLst>
                    <a:gd name="T0" fmla="*/ 0 w 106"/>
                    <a:gd name="T1" fmla="*/ 0 h 97"/>
                    <a:gd name="T2" fmla="*/ 94 w 106"/>
                    <a:gd name="T3" fmla="*/ 0 h 97"/>
                    <a:gd name="T4" fmla="*/ 106 w 106"/>
                    <a:gd name="T5" fmla="*/ 97 h 97"/>
                    <a:gd name="T6" fmla="*/ 10 w 106"/>
                    <a:gd name="T7" fmla="*/ 97 h 97"/>
                    <a:gd name="T8" fmla="*/ 0 w 10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97">
                      <a:moveTo>
                        <a:pt x="0" y="0"/>
                      </a:moveTo>
                      <a:lnTo>
                        <a:pt x="94" y="0"/>
                      </a:lnTo>
                      <a:lnTo>
                        <a:pt x="106" y="97"/>
                      </a:lnTo>
                      <a:lnTo>
                        <a:pt x="1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3" name="Freeform 114"/>
                <p:cNvSpPr>
                  <a:spLocks/>
                </p:cNvSpPr>
                <p:nvPr/>
              </p:nvSpPr>
              <p:spPr bwMode="auto">
                <a:xfrm>
                  <a:off x="1502624" y="6594168"/>
                  <a:ext cx="174625" cy="153988"/>
                </a:xfrm>
                <a:custGeom>
                  <a:avLst/>
                  <a:gdLst>
                    <a:gd name="T0" fmla="*/ 0 w 110"/>
                    <a:gd name="T1" fmla="*/ 0 h 97"/>
                    <a:gd name="T2" fmla="*/ 92 w 110"/>
                    <a:gd name="T3" fmla="*/ 0 h 97"/>
                    <a:gd name="T4" fmla="*/ 110 w 110"/>
                    <a:gd name="T5" fmla="*/ 97 h 97"/>
                    <a:gd name="T6" fmla="*/ 14 w 110"/>
                    <a:gd name="T7" fmla="*/ 97 h 97"/>
                    <a:gd name="T8" fmla="*/ 0 w 110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10" y="97"/>
                      </a:lnTo>
                      <a:lnTo>
                        <a:pt x="14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4" name="Freeform 115"/>
                <p:cNvSpPr>
                  <a:spLocks/>
                </p:cNvSpPr>
                <p:nvPr/>
              </p:nvSpPr>
              <p:spPr bwMode="auto">
                <a:xfrm>
                  <a:off x="1678836" y="6594168"/>
                  <a:ext cx="180975" cy="153988"/>
                </a:xfrm>
                <a:custGeom>
                  <a:avLst/>
                  <a:gdLst>
                    <a:gd name="T0" fmla="*/ 0 w 114"/>
                    <a:gd name="T1" fmla="*/ 0 h 97"/>
                    <a:gd name="T2" fmla="*/ 93 w 114"/>
                    <a:gd name="T3" fmla="*/ 0 h 97"/>
                    <a:gd name="T4" fmla="*/ 114 w 114"/>
                    <a:gd name="T5" fmla="*/ 97 h 97"/>
                    <a:gd name="T6" fmla="*/ 18 w 114"/>
                    <a:gd name="T7" fmla="*/ 97 h 97"/>
                    <a:gd name="T8" fmla="*/ 0 w 114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14" y="97"/>
                      </a:lnTo>
                      <a:lnTo>
                        <a:pt x="18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5" name="Freeform 116"/>
                <p:cNvSpPr>
                  <a:spLocks/>
                </p:cNvSpPr>
                <p:nvPr/>
              </p:nvSpPr>
              <p:spPr bwMode="auto">
                <a:xfrm>
                  <a:off x="1856636" y="6594168"/>
                  <a:ext cx="185738" cy="153988"/>
                </a:xfrm>
                <a:custGeom>
                  <a:avLst/>
                  <a:gdLst>
                    <a:gd name="T0" fmla="*/ 0 w 117"/>
                    <a:gd name="T1" fmla="*/ 0 h 97"/>
                    <a:gd name="T2" fmla="*/ 93 w 117"/>
                    <a:gd name="T3" fmla="*/ 0 h 97"/>
                    <a:gd name="T4" fmla="*/ 117 w 117"/>
                    <a:gd name="T5" fmla="*/ 97 h 97"/>
                    <a:gd name="T6" fmla="*/ 21 w 117"/>
                    <a:gd name="T7" fmla="*/ 97 h 97"/>
                    <a:gd name="T8" fmla="*/ 0 w 117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17" y="97"/>
                      </a:lnTo>
                      <a:lnTo>
                        <a:pt x="21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6" name="Freeform 117"/>
                <p:cNvSpPr>
                  <a:spLocks/>
                </p:cNvSpPr>
                <p:nvPr/>
              </p:nvSpPr>
              <p:spPr bwMode="auto">
                <a:xfrm>
                  <a:off x="2034436" y="6594168"/>
                  <a:ext cx="190500" cy="153988"/>
                </a:xfrm>
                <a:custGeom>
                  <a:avLst/>
                  <a:gdLst>
                    <a:gd name="T0" fmla="*/ 0 w 120"/>
                    <a:gd name="T1" fmla="*/ 0 h 97"/>
                    <a:gd name="T2" fmla="*/ 92 w 120"/>
                    <a:gd name="T3" fmla="*/ 0 h 97"/>
                    <a:gd name="T4" fmla="*/ 120 w 120"/>
                    <a:gd name="T5" fmla="*/ 97 h 97"/>
                    <a:gd name="T6" fmla="*/ 24 w 120"/>
                    <a:gd name="T7" fmla="*/ 97 h 97"/>
                    <a:gd name="T8" fmla="*/ 0 w 120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20" y="97"/>
                      </a:lnTo>
                      <a:lnTo>
                        <a:pt x="24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7" name="Freeform 118"/>
                <p:cNvSpPr>
                  <a:spLocks/>
                </p:cNvSpPr>
                <p:nvPr/>
              </p:nvSpPr>
              <p:spPr bwMode="auto">
                <a:xfrm>
                  <a:off x="2212236" y="6594168"/>
                  <a:ext cx="195263" cy="153988"/>
                </a:xfrm>
                <a:custGeom>
                  <a:avLst/>
                  <a:gdLst>
                    <a:gd name="T0" fmla="*/ 0 w 123"/>
                    <a:gd name="T1" fmla="*/ 0 h 97"/>
                    <a:gd name="T2" fmla="*/ 92 w 123"/>
                    <a:gd name="T3" fmla="*/ 0 h 97"/>
                    <a:gd name="T4" fmla="*/ 123 w 123"/>
                    <a:gd name="T5" fmla="*/ 97 h 97"/>
                    <a:gd name="T6" fmla="*/ 27 w 123"/>
                    <a:gd name="T7" fmla="*/ 97 h 97"/>
                    <a:gd name="T8" fmla="*/ 0 w 123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23" y="97"/>
                      </a:lnTo>
                      <a:lnTo>
                        <a:pt x="27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8" name="Freeform 119"/>
                <p:cNvSpPr>
                  <a:spLocks/>
                </p:cNvSpPr>
                <p:nvPr/>
              </p:nvSpPr>
              <p:spPr bwMode="auto">
                <a:xfrm>
                  <a:off x="2385274" y="6594168"/>
                  <a:ext cx="206375" cy="153988"/>
                </a:xfrm>
                <a:custGeom>
                  <a:avLst/>
                  <a:gdLst>
                    <a:gd name="T0" fmla="*/ 0 w 130"/>
                    <a:gd name="T1" fmla="*/ 0 h 97"/>
                    <a:gd name="T2" fmla="*/ 95 w 130"/>
                    <a:gd name="T3" fmla="*/ 0 h 97"/>
                    <a:gd name="T4" fmla="*/ 130 w 130"/>
                    <a:gd name="T5" fmla="*/ 97 h 97"/>
                    <a:gd name="T6" fmla="*/ 34 w 130"/>
                    <a:gd name="T7" fmla="*/ 97 h 97"/>
                    <a:gd name="T8" fmla="*/ 0 w 130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7">
                      <a:moveTo>
                        <a:pt x="0" y="0"/>
                      </a:moveTo>
                      <a:lnTo>
                        <a:pt x="95" y="0"/>
                      </a:lnTo>
                      <a:lnTo>
                        <a:pt x="130" y="97"/>
                      </a:lnTo>
                      <a:lnTo>
                        <a:pt x="34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9" name="Freeform 120"/>
                <p:cNvSpPr>
                  <a:spLocks/>
                </p:cNvSpPr>
                <p:nvPr/>
              </p:nvSpPr>
              <p:spPr bwMode="auto">
                <a:xfrm>
                  <a:off x="2563074" y="6594168"/>
                  <a:ext cx="211138" cy="153988"/>
                </a:xfrm>
                <a:custGeom>
                  <a:avLst/>
                  <a:gdLst>
                    <a:gd name="T0" fmla="*/ 0 w 133"/>
                    <a:gd name="T1" fmla="*/ 0 h 97"/>
                    <a:gd name="T2" fmla="*/ 93 w 133"/>
                    <a:gd name="T3" fmla="*/ 0 h 97"/>
                    <a:gd name="T4" fmla="*/ 133 w 133"/>
                    <a:gd name="T5" fmla="*/ 97 h 97"/>
                    <a:gd name="T6" fmla="*/ 37 w 133"/>
                    <a:gd name="T7" fmla="*/ 97 h 97"/>
                    <a:gd name="T8" fmla="*/ 0 w 133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3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33" y="97"/>
                      </a:lnTo>
                      <a:lnTo>
                        <a:pt x="37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0" name="Freeform 121"/>
                <p:cNvSpPr>
                  <a:spLocks/>
                </p:cNvSpPr>
                <p:nvPr/>
              </p:nvSpPr>
              <p:spPr bwMode="auto">
                <a:xfrm>
                  <a:off x="2740874" y="6594168"/>
                  <a:ext cx="215900" cy="153988"/>
                </a:xfrm>
                <a:custGeom>
                  <a:avLst/>
                  <a:gdLst>
                    <a:gd name="T0" fmla="*/ 0 w 136"/>
                    <a:gd name="T1" fmla="*/ 0 h 97"/>
                    <a:gd name="T2" fmla="*/ 92 w 136"/>
                    <a:gd name="T3" fmla="*/ 0 h 97"/>
                    <a:gd name="T4" fmla="*/ 136 w 136"/>
                    <a:gd name="T5" fmla="*/ 97 h 97"/>
                    <a:gd name="T6" fmla="*/ 40 w 136"/>
                    <a:gd name="T7" fmla="*/ 97 h 97"/>
                    <a:gd name="T8" fmla="*/ 0 w 136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36" y="97"/>
                      </a:lnTo>
                      <a:lnTo>
                        <a:pt x="4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1" name="Freeform 122"/>
                <p:cNvSpPr>
                  <a:spLocks/>
                </p:cNvSpPr>
                <p:nvPr/>
              </p:nvSpPr>
              <p:spPr bwMode="auto">
                <a:xfrm>
                  <a:off x="2918674" y="6594168"/>
                  <a:ext cx="220663" cy="153988"/>
                </a:xfrm>
                <a:custGeom>
                  <a:avLst/>
                  <a:gdLst>
                    <a:gd name="T0" fmla="*/ 0 w 139"/>
                    <a:gd name="T1" fmla="*/ 0 h 97"/>
                    <a:gd name="T2" fmla="*/ 92 w 139"/>
                    <a:gd name="T3" fmla="*/ 0 h 97"/>
                    <a:gd name="T4" fmla="*/ 139 w 139"/>
                    <a:gd name="T5" fmla="*/ 97 h 97"/>
                    <a:gd name="T6" fmla="*/ 43 w 139"/>
                    <a:gd name="T7" fmla="*/ 97 h 97"/>
                    <a:gd name="T8" fmla="*/ 0 w 139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97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139" y="97"/>
                      </a:lnTo>
                      <a:lnTo>
                        <a:pt x="43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2" name="Freeform 123"/>
                <p:cNvSpPr>
                  <a:spLocks/>
                </p:cNvSpPr>
                <p:nvPr/>
              </p:nvSpPr>
              <p:spPr bwMode="auto">
                <a:xfrm>
                  <a:off x="3094886" y="6594168"/>
                  <a:ext cx="227013" cy="153988"/>
                </a:xfrm>
                <a:custGeom>
                  <a:avLst/>
                  <a:gdLst>
                    <a:gd name="T0" fmla="*/ 0 w 143"/>
                    <a:gd name="T1" fmla="*/ 0 h 97"/>
                    <a:gd name="T2" fmla="*/ 93 w 143"/>
                    <a:gd name="T3" fmla="*/ 0 h 97"/>
                    <a:gd name="T4" fmla="*/ 143 w 143"/>
                    <a:gd name="T5" fmla="*/ 97 h 97"/>
                    <a:gd name="T6" fmla="*/ 47 w 143"/>
                    <a:gd name="T7" fmla="*/ 97 h 97"/>
                    <a:gd name="T8" fmla="*/ 0 w 143"/>
                    <a:gd name="T9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" h="97">
                      <a:moveTo>
                        <a:pt x="0" y="0"/>
                      </a:moveTo>
                      <a:lnTo>
                        <a:pt x="93" y="0"/>
                      </a:lnTo>
                      <a:lnTo>
                        <a:pt x="143" y="97"/>
                      </a:lnTo>
                      <a:lnTo>
                        <a:pt x="47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3" name="Freeform 124"/>
                <p:cNvSpPr>
                  <a:spLocks/>
                </p:cNvSpPr>
                <p:nvPr/>
              </p:nvSpPr>
              <p:spPr bwMode="auto">
                <a:xfrm>
                  <a:off x="-1489814" y="7200593"/>
                  <a:ext cx="234950" cy="155575"/>
                </a:xfrm>
                <a:custGeom>
                  <a:avLst/>
                  <a:gdLst>
                    <a:gd name="T0" fmla="*/ 43 w 148"/>
                    <a:gd name="T1" fmla="*/ 0 h 98"/>
                    <a:gd name="T2" fmla="*/ 148 w 148"/>
                    <a:gd name="T3" fmla="*/ 0 h 98"/>
                    <a:gd name="T4" fmla="*/ 108 w 148"/>
                    <a:gd name="T5" fmla="*/ 98 h 98"/>
                    <a:gd name="T6" fmla="*/ 0 w 148"/>
                    <a:gd name="T7" fmla="*/ 98 h 98"/>
                    <a:gd name="T8" fmla="*/ 43 w 14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8" h="98">
                      <a:moveTo>
                        <a:pt x="43" y="0"/>
                      </a:moveTo>
                      <a:lnTo>
                        <a:pt x="148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4" name="Freeform 125"/>
                <p:cNvSpPr>
                  <a:spLocks/>
                </p:cNvSpPr>
                <p:nvPr/>
              </p:nvSpPr>
              <p:spPr bwMode="auto">
                <a:xfrm>
                  <a:off x="-1283439" y="7200593"/>
                  <a:ext cx="230188" cy="155575"/>
                </a:xfrm>
                <a:custGeom>
                  <a:avLst/>
                  <a:gdLst>
                    <a:gd name="T0" fmla="*/ 39 w 145"/>
                    <a:gd name="T1" fmla="*/ 0 h 98"/>
                    <a:gd name="T2" fmla="*/ 145 w 145"/>
                    <a:gd name="T3" fmla="*/ 0 h 98"/>
                    <a:gd name="T4" fmla="*/ 109 w 145"/>
                    <a:gd name="T5" fmla="*/ 98 h 98"/>
                    <a:gd name="T6" fmla="*/ 0 w 145"/>
                    <a:gd name="T7" fmla="*/ 98 h 98"/>
                    <a:gd name="T8" fmla="*/ 39 w 145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5" h="98">
                      <a:moveTo>
                        <a:pt x="39" y="0"/>
                      </a:moveTo>
                      <a:lnTo>
                        <a:pt x="145" y="0"/>
                      </a:lnTo>
                      <a:lnTo>
                        <a:pt x="109" y="98"/>
                      </a:lnTo>
                      <a:lnTo>
                        <a:pt x="0" y="98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5" name="Freeform 126"/>
                <p:cNvSpPr>
                  <a:spLocks/>
                </p:cNvSpPr>
                <p:nvPr/>
              </p:nvSpPr>
              <p:spPr bwMode="auto">
                <a:xfrm>
                  <a:off x="-1077064" y="7200593"/>
                  <a:ext cx="223838" cy="155575"/>
                </a:xfrm>
                <a:custGeom>
                  <a:avLst/>
                  <a:gdLst>
                    <a:gd name="T0" fmla="*/ 36 w 141"/>
                    <a:gd name="T1" fmla="*/ 0 h 98"/>
                    <a:gd name="T2" fmla="*/ 141 w 141"/>
                    <a:gd name="T3" fmla="*/ 0 h 98"/>
                    <a:gd name="T4" fmla="*/ 108 w 141"/>
                    <a:gd name="T5" fmla="*/ 98 h 98"/>
                    <a:gd name="T6" fmla="*/ 0 w 141"/>
                    <a:gd name="T7" fmla="*/ 98 h 98"/>
                    <a:gd name="T8" fmla="*/ 36 w 141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" h="98">
                      <a:moveTo>
                        <a:pt x="36" y="0"/>
                      </a:moveTo>
                      <a:lnTo>
                        <a:pt x="141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6" name="Freeform 127"/>
                <p:cNvSpPr>
                  <a:spLocks/>
                </p:cNvSpPr>
                <p:nvPr/>
              </p:nvSpPr>
              <p:spPr bwMode="auto">
                <a:xfrm>
                  <a:off x="-869101" y="7200593"/>
                  <a:ext cx="215900" cy="155575"/>
                </a:xfrm>
                <a:custGeom>
                  <a:avLst/>
                  <a:gdLst>
                    <a:gd name="T0" fmla="*/ 31 w 136"/>
                    <a:gd name="T1" fmla="*/ 0 h 98"/>
                    <a:gd name="T2" fmla="*/ 136 w 136"/>
                    <a:gd name="T3" fmla="*/ 0 h 98"/>
                    <a:gd name="T4" fmla="*/ 108 w 136"/>
                    <a:gd name="T5" fmla="*/ 98 h 98"/>
                    <a:gd name="T6" fmla="*/ 0 w 136"/>
                    <a:gd name="T7" fmla="*/ 98 h 98"/>
                    <a:gd name="T8" fmla="*/ 31 w 13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8">
                      <a:moveTo>
                        <a:pt x="31" y="0"/>
                      </a:moveTo>
                      <a:lnTo>
                        <a:pt x="136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7" name="Freeform 128"/>
                <p:cNvSpPr>
                  <a:spLocks/>
                </p:cNvSpPr>
                <p:nvPr/>
              </p:nvSpPr>
              <p:spPr bwMode="auto">
                <a:xfrm>
                  <a:off x="-664314" y="7200593"/>
                  <a:ext cx="212725" cy="155575"/>
                </a:xfrm>
                <a:custGeom>
                  <a:avLst/>
                  <a:gdLst>
                    <a:gd name="T0" fmla="*/ 28 w 134"/>
                    <a:gd name="T1" fmla="*/ 0 h 98"/>
                    <a:gd name="T2" fmla="*/ 134 w 134"/>
                    <a:gd name="T3" fmla="*/ 0 h 98"/>
                    <a:gd name="T4" fmla="*/ 108 w 134"/>
                    <a:gd name="T5" fmla="*/ 98 h 98"/>
                    <a:gd name="T6" fmla="*/ 0 w 134"/>
                    <a:gd name="T7" fmla="*/ 98 h 98"/>
                    <a:gd name="T8" fmla="*/ 28 w 13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98">
                      <a:moveTo>
                        <a:pt x="28" y="0"/>
                      </a:moveTo>
                      <a:lnTo>
                        <a:pt x="134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8" name="Freeform 129"/>
                <p:cNvSpPr>
                  <a:spLocks/>
                </p:cNvSpPr>
                <p:nvPr/>
              </p:nvSpPr>
              <p:spPr bwMode="auto">
                <a:xfrm>
                  <a:off x="-456351" y="7200593"/>
                  <a:ext cx="204788" cy="155575"/>
                </a:xfrm>
                <a:custGeom>
                  <a:avLst/>
                  <a:gdLst>
                    <a:gd name="T0" fmla="*/ 24 w 129"/>
                    <a:gd name="T1" fmla="*/ 0 h 98"/>
                    <a:gd name="T2" fmla="*/ 129 w 129"/>
                    <a:gd name="T3" fmla="*/ 0 h 98"/>
                    <a:gd name="T4" fmla="*/ 108 w 129"/>
                    <a:gd name="T5" fmla="*/ 98 h 98"/>
                    <a:gd name="T6" fmla="*/ 0 w 129"/>
                    <a:gd name="T7" fmla="*/ 98 h 98"/>
                    <a:gd name="T8" fmla="*/ 24 w 129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" h="98">
                      <a:moveTo>
                        <a:pt x="24" y="0"/>
                      </a:moveTo>
                      <a:lnTo>
                        <a:pt x="129" y="0"/>
                      </a:lnTo>
                      <a:lnTo>
                        <a:pt x="108" y="98"/>
                      </a:lnTo>
                      <a:lnTo>
                        <a:pt x="0" y="98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9" name="Freeform 130"/>
                <p:cNvSpPr>
                  <a:spLocks/>
                </p:cNvSpPr>
                <p:nvPr/>
              </p:nvSpPr>
              <p:spPr bwMode="auto">
                <a:xfrm>
                  <a:off x="-243626" y="7200593"/>
                  <a:ext cx="2632075" cy="155575"/>
                </a:xfrm>
                <a:custGeom>
                  <a:avLst/>
                  <a:gdLst>
                    <a:gd name="T0" fmla="*/ 21 w 1658"/>
                    <a:gd name="T1" fmla="*/ 0 h 98"/>
                    <a:gd name="T2" fmla="*/ 1630 w 1658"/>
                    <a:gd name="T3" fmla="*/ 0 h 98"/>
                    <a:gd name="T4" fmla="*/ 1658 w 1658"/>
                    <a:gd name="T5" fmla="*/ 98 h 98"/>
                    <a:gd name="T6" fmla="*/ 0 w 1658"/>
                    <a:gd name="T7" fmla="*/ 98 h 98"/>
                    <a:gd name="T8" fmla="*/ 21 w 165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98">
                      <a:moveTo>
                        <a:pt x="21" y="0"/>
                      </a:moveTo>
                      <a:lnTo>
                        <a:pt x="1630" y="0"/>
                      </a:lnTo>
                      <a:lnTo>
                        <a:pt x="1658" y="98"/>
                      </a:lnTo>
                      <a:lnTo>
                        <a:pt x="0" y="98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0" name="Freeform 131"/>
                <p:cNvSpPr>
                  <a:spLocks/>
                </p:cNvSpPr>
                <p:nvPr/>
              </p:nvSpPr>
              <p:spPr bwMode="auto">
                <a:xfrm>
                  <a:off x="2385274" y="7200593"/>
                  <a:ext cx="219075" cy="155575"/>
                </a:xfrm>
                <a:custGeom>
                  <a:avLst/>
                  <a:gdLst>
                    <a:gd name="T0" fmla="*/ 0 w 138"/>
                    <a:gd name="T1" fmla="*/ 0 h 98"/>
                    <a:gd name="T2" fmla="*/ 107 w 138"/>
                    <a:gd name="T3" fmla="*/ 0 h 98"/>
                    <a:gd name="T4" fmla="*/ 138 w 138"/>
                    <a:gd name="T5" fmla="*/ 98 h 98"/>
                    <a:gd name="T6" fmla="*/ 30 w 138"/>
                    <a:gd name="T7" fmla="*/ 98 h 98"/>
                    <a:gd name="T8" fmla="*/ 0 w 138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8" h="98">
                      <a:moveTo>
                        <a:pt x="0" y="0"/>
                      </a:moveTo>
                      <a:lnTo>
                        <a:pt x="107" y="0"/>
                      </a:lnTo>
                      <a:lnTo>
                        <a:pt x="138" y="98"/>
                      </a:lnTo>
                      <a:lnTo>
                        <a:pt x="30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1" name="Freeform 132"/>
                <p:cNvSpPr>
                  <a:spLocks/>
                </p:cNvSpPr>
                <p:nvPr/>
              </p:nvSpPr>
              <p:spPr bwMode="auto">
                <a:xfrm>
                  <a:off x="2588474" y="7200593"/>
                  <a:ext cx="222250" cy="155575"/>
                </a:xfrm>
                <a:custGeom>
                  <a:avLst/>
                  <a:gdLst>
                    <a:gd name="T0" fmla="*/ 0 w 140"/>
                    <a:gd name="T1" fmla="*/ 0 h 98"/>
                    <a:gd name="T2" fmla="*/ 105 w 140"/>
                    <a:gd name="T3" fmla="*/ 0 h 98"/>
                    <a:gd name="T4" fmla="*/ 140 w 140"/>
                    <a:gd name="T5" fmla="*/ 98 h 98"/>
                    <a:gd name="T6" fmla="*/ 31 w 140"/>
                    <a:gd name="T7" fmla="*/ 98 h 98"/>
                    <a:gd name="T8" fmla="*/ 0 w 14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98">
                      <a:moveTo>
                        <a:pt x="0" y="0"/>
                      </a:moveTo>
                      <a:lnTo>
                        <a:pt x="105" y="0"/>
                      </a:lnTo>
                      <a:lnTo>
                        <a:pt x="140" y="98"/>
                      </a:lnTo>
                      <a:lnTo>
                        <a:pt x="31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2" name="Freeform 133"/>
                <p:cNvSpPr>
                  <a:spLocks/>
                </p:cNvSpPr>
                <p:nvPr/>
              </p:nvSpPr>
              <p:spPr bwMode="auto">
                <a:xfrm>
                  <a:off x="2788499" y="7200593"/>
                  <a:ext cx="228600" cy="155575"/>
                </a:xfrm>
                <a:custGeom>
                  <a:avLst/>
                  <a:gdLst>
                    <a:gd name="T0" fmla="*/ 0 w 144"/>
                    <a:gd name="T1" fmla="*/ 0 h 98"/>
                    <a:gd name="T2" fmla="*/ 104 w 144"/>
                    <a:gd name="T3" fmla="*/ 0 h 98"/>
                    <a:gd name="T4" fmla="*/ 144 w 144"/>
                    <a:gd name="T5" fmla="*/ 98 h 98"/>
                    <a:gd name="T6" fmla="*/ 36 w 144"/>
                    <a:gd name="T7" fmla="*/ 98 h 98"/>
                    <a:gd name="T8" fmla="*/ 0 w 14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4" h="98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44" y="98"/>
                      </a:lnTo>
                      <a:lnTo>
                        <a:pt x="36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3" name="Freeform 134"/>
                <p:cNvSpPr>
                  <a:spLocks/>
                </p:cNvSpPr>
                <p:nvPr/>
              </p:nvSpPr>
              <p:spPr bwMode="auto">
                <a:xfrm>
                  <a:off x="2986936" y="7200593"/>
                  <a:ext cx="236538" cy="155575"/>
                </a:xfrm>
                <a:custGeom>
                  <a:avLst/>
                  <a:gdLst>
                    <a:gd name="T0" fmla="*/ 0 w 149"/>
                    <a:gd name="T1" fmla="*/ 0 h 98"/>
                    <a:gd name="T2" fmla="*/ 107 w 149"/>
                    <a:gd name="T3" fmla="*/ 0 h 98"/>
                    <a:gd name="T4" fmla="*/ 149 w 149"/>
                    <a:gd name="T5" fmla="*/ 98 h 98"/>
                    <a:gd name="T6" fmla="*/ 40 w 149"/>
                    <a:gd name="T7" fmla="*/ 98 h 98"/>
                    <a:gd name="T8" fmla="*/ 0 w 149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98">
                      <a:moveTo>
                        <a:pt x="0" y="0"/>
                      </a:moveTo>
                      <a:lnTo>
                        <a:pt x="107" y="0"/>
                      </a:lnTo>
                      <a:lnTo>
                        <a:pt x="149" y="98"/>
                      </a:lnTo>
                      <a:lnTo>
                        <a:pt x="40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4" name="Freeform 135"/>
                <p:cNvSpPr>
                  <a:spLocks/>
                </p:cNvSpPr>
                <p:nvPr/>
              </p:nvSpPr>
              <p:spPr bwMode="auto">
                <a:xfrm>
                  <a:off x="3190136" y="7200593"/>
                  <a:ext cx="241300" cy="155575"/>
                </a:xfrm>
                <a:custGeom>
                  <a:avLst/>
                  <a:gdLst>
                    <a:gd name="T0" fmla="*/ 0 w 152"/>
                    <a:gd name="T1" fmla="*/ 0 h 98"/>
                    <a:gd name="T2" fmla="*/ 104 w 152"/>
                    <a:gd name="T3" fmla="*/ 0 h 98"/>
                    <a:gd name="T4" fmla="*/ 152 w 152"/>
                    <a:gd name="T5" fmla="*/ 98 h 98"/>
                    <a:gd name="T6" fmla="*/ 43 w 152"/>
                    <a:gd name="T7" fmla="*/ 98 h 98"/>
                    <a:gd name="T8" fmla="*/ 0 w 152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" h="98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52" y="98"/>
                      </a:lnTo>
                      <a:lnTo>
                        <a:pt x="43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5" name="Freeform 136"/>
                <p:cNvSpPr>
                  <a:spLocks/>
                </p:cNvSpPr>
                <p:nvPr/>
              </p:nvSpPr>
              <p:spPr bwMode="auto">
                <a:xfrm>
                  <a:off x="3388574" y="7200593"/>
                  <a:ext cx="247650" cy="155575"/>
                </a:xfrm>
                <a:custGeom>
                  <a:avLst/>
                  <a:gdLst>
                    <a:gd name="T0" fmla="*/ 0 w 156"/>
                    <a:gd name="T1" fmla="*/ 0 h 98"/>
                    <a:gd name="T2" fmla="*/ 105 w 156"/>
                    <a:gd name="T3" fmla="*/ 0 h 98"/>
                    <a:gd name="T4" fmla="*/ 156 w 156"/>
                    <a:gd name="T5" fmla="*/ 98 h 98"/>
                    <a:gd name="T6" fmla="*/ 47 w 156"/>
                    <a:gd name="T7" fmla="*/ 98 h 98"/>
                    <a:gd name="T8" fmla="*/ 0 w 15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6" h="98">
                      <a:moveTo>
                        <a:pt x="0" y="0"/>
                      </a:moveTo>
                      <a:lnTo>
                        <a:pt x="105" y="0"/>
                      </a:lnTo>
                      <a:lnTo>
                        <a:pt x="156" y="98"/>
                      </a:lnTo>
                      <a:lnTo>
                        <a:pt x="47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6" name="Freeform 137"/>
                <p:cNvSpPr>
                  <a:spLocks/>
                </p:cNvSpPr>
                <p:nvPr/>
              </p:nvSpPr>
              <p:spPr bwMode="auto">
                <a:xfrm>
                  <a:off x="-924664" y="6787843"/>
                  <a:ext cx="209550" cy="155575"/>
                </a:xfrm>
                <a:custGeom>
                  <a:avLst/>
                  <a:gdLst>
                    <a:gd name="T0" fmla="*/ 36 w 132"/>
                    <a:gd name="T1" fmla="*/ 0 h 98"/>
                    <a:gd name="T2" fmla="*/ 132 w 132"/>
                    <a:gd name="T3" fmla="*/ 0 h 98"/>
                    <a:gd name="T4" fmla="*/ 99 w 132"/>
                    <a:gd name="T5" fmla="*/ 98 h 98"/>
                    <a:gd name="T6" fmla="*/ 0 w 132"/>
                    <a:gd name="T7" fmla="*/ 98 h 98"/>
                    <a:gd name="T8" fmla="*/ 36 w 132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98">
                      <a:moveTo>
                        <a:pt x="36" y="0"/>
                      </a:moveTo>
                      <a:lnTo>
                        <a:pt x="132" y="0"/>
                      </a:lnTo>
                      <a:lnTo>
                        <a:pt x="99" y="98"/>
                      </a:lnTo>
                      <a:lnTo>
                        <a:pt x="0" y="98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7" name="Freeform 138"/>
                <p:cNvSpPr>
                  <a:spLocks/>
                </p:cNvSpPr>
                <p:nvPr/>
              </p:nvSpPr>
              <p:spPr bwMode="auto">
                <a:xfrm>
                  <a:off x="-734164" y="6787843"/>
                  <a:ext cx="204788" cy="155575"/>
                </a:xfrm>
                <a:custGeom>
                  <a:avLst/>
                  <a:gdLst>
                    <a:gd name="T0" fmla="*/ 32 w 129"/>
                    <a:gd name="T1" fmla="*/ 0 h 98"/>
                    <a:gd name="T2" fmla="*/ 129 w 129"/>
                    <a:gd name="T3" fmla="*/ 0 h 98"/>
                    <a:gd name="T4" fmla="*/ 100 w 129"/>
                    <a:gd name="T5" fmla="*/ 98 h 98"/>
                    <a:gd name="T6" fmla="*/ 0 w 129"/>
                    <a:gd name="T7" fmla="*/ 98 h 98"/>
                    <a:gd name="T8" fmla="*/ 32 w 129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" h="98">
                      <a:moveTo>
                        <a:pt x="32" y="0"/>
                      </a:moveTo>
                      <a:lnTo>
                        <a:pt x="129" y="0"/>
                      </a:lnTo>
                      <a:lnTo>
                        <a:pt x="100" y="98"/>
                      </a:lnTo>
                      <a:lnTo>
                        <a:pt x="0" y="98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8" name="Freeform 139"/>
                <p:cNvSpPr>
                  <a:spLocks/>
                </p:cNvSpPr>
                <p:nvPr/>
              </p:nvSpPr>
              <p:spPr bwMode="auto">
                <a:xfrm>
                  <a:off x="-545251" y="6787843"/>
                  <a:ext cx="198438" cy="155575"/>
                </a:xfrm>
                <a:custGeom>
                  <a:avLst/>
                  <a:gdLst>
                    <a:gd name="T0" fmla="*/ 29 w 125"/>
                    <a:gd name="T1" fmla="*/ 0 h 98"/>
                    <a:gd name="T2" fmla="*/ 125 w 125"/>
                    <a:gd name="T3" fmla="*/ 0 h 98"/>
                    <a:gd name="T4" fmla="*/ 101 w 125"/>
                    <a:gd name="T5" fmla="*/ 98 h 98"/>
                    <a:gd name="T6" fmla="*/ 0 w 125"/>
                    <a:gd name="T7" fmla="*/ 98 h 98"/>
                    <a:gd name="T8" fmla="*/ 29 w 125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98">
                      <a:moveTo>
                        <a:pt x="29" y="0"/>
                      </a:moveTo>
                      <a:lnTo>
                        <a:pt x="125" y="0"/>
                      </a:lnTo>
                      <a:lnTo>
                        <a:pt x="101" y="98"/>
                      </a:lnTo>
                      <a:lnTo>
                        <a:pt x="0" y="98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9" name="Freeform 140"/>
                <p:cNvSpPr>
                  <a:spLocks/>
                </p:cNvSpPr>
                <p:nvPr/>
              </p:nvSpPr>
              <p:spPr bwMode="auto">
                <a:xfrm>
                  <a:off x="-354751" y="6787843"/>
                  <a:ext cx="193675" cy="155575"/>
                </a:xfrm>
                <a:custGeom>
                  <a:avLst/>
                  <a:gdLst>
                    <a:gd name="T0" fmla="*/ 25 w 122"/>
                    <a:gd name="T1" fmla="*/ 0 h 98"/>
                    <a:gd name="T2" fmla="*/ 122 w 122"/>
                    <a:gd name="T3" fmla="*/ 0 h 98"/>
                    <a:gd name="T4" fmla="*/ 100 w 122"/>
                    <a:gd name="T5" fmla="*/ 98 h 98"/>
                    <a:gd name="T6" fmla="*/ 0 w 122"/>
                    <a:gd name="T7" fmla="*/ 98 h 98"/>
                    <a:gd name="T8" fmla="*/ 25 w 122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98">
                      <a:moveTo>
                        <a:pt x="25" y="0"/>
                      </a:moveTo>
                      <a:lnTo>
                        <a:pt x="122" y="0"/>
                      </a:lnTo>
                      <a:lnTo>
                        <a:pt x="100" y="98"/>
                      </a:lnTo>
                      <a:lnTo>
                        <a:pt x="0" y="98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0" name="Freeform 141"/>
                <p:cNvSpPr>
                  <a:spLocks/>
                </p:cNvSpPr>
                <p:nvPr/>
              </p:nvSpPr>
              <p:spPr bwMode="auto">
                <a:xfrm>
                  <a:off x="-162664" y="6787843"/>
                  <a:ext cx="185738" cy="155575"/>
                </a:xfrm>
                <a:custGeom>
                  <a:avLst/>
                  <a:gdLst>
                    <a:gd name="T0" fmla="*/ 21 w 117"/>
                    <a:gd name="T1" fmla="*/ 0 h 98"/>
                    <a:gd name="T2" fmla="*/ 117 w 117"/>
                    <a:gd name="T3" fmla="*/ 0 h 98"/>
                    <a:gd name="T4" fmla="*/ 99 w 117"/>
                    <a:gd name="T5" fmla="*/ 98 h 98"/>
                    <a:gd name="T6" fmla="*/ 0 w 117"/>
                    <a:gd name="T7" fmla="*/ 98 h 98"/>
                    <a:gd name="T8" fmla="*/ 21 w 117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98">
                      <a:moveTo>
                        <a:pt x="21" y="0"/>
                      </a:moveTo>
                      <a:lnTo>
                        <a:pt x="117" y="0"/>
                      </a:lnTo>
                      <a:lnTo>
                        <a:pt x="99" y="98"/>
                      </a:lnTo>
                      <a:lnTo>
                        <a:pt x="0" y="98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1" name="Freeform 142"/>
                <p:cNvSpPr>
                  <a:spLocks/>
                </p:cNvSpPr>
                <p:nvPr/>
              </p:nvSpPr>
              <p:spPr bwMode="auto">
                <a:xfrm>
                  <a:off x="27836" y="6787843"/>
                  <a:ext cx="180975" cy="155575"/>
                </a:xfrm>
                <a:custGeom>
                  <a:avLst/>
                  <a:gdLst>
                    <a:gd name="T0" fmla="*/ 16 w 114"/>
                    <a:gd name="T1" fmla="*/ 0 h 98"/>
                    <a:gd name="T2" fmla="*/ 114 w 114"/>
                    <a:gd name="T3" fmla="*/ 0 h 98"/>
                    <a:gd name="T4" fmla="*/ 100 w 114"/>
                    <a:gd name="T5" fmla="*/ 98 h 98"/>
                    <a:gd name="T6" fmla="*/ 0 w 114"/>
                    <a:gd name="T7" fmla="*/ 98 h 98"/>
                    <a:gd name="T8" fmla="*/ 16 w 11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8">
                      <a:moveTo>
                        <a:pt x="16" y="0"/>
                      </a:moveTo>
                      <a:lnTo>
                        <a:pt x="114" y="0"/>
                      </a:lnTo>
                      <a:lnTo>
                        <a:pt x="100" y="98"/>
                      </a:lnTo>
                      <a:lnTo>
                        <a:pt x="0" y="98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2" name="Freeform 143"/>
                <p:cNvSpPr>
                  <a:spLocks/>
                </p:cNvSpPr>
                <p:nvPr/>
              </p:nvSpPr>
              <p:spPr bwMode="auto">
                <a:xfrm>
                  <a:off x="216749" y="6787843"/>
                  <a:ext cx="174625" cy="155575"/>
                </a:xfrm>
                <a:custGeom>
                  <a:avLst/>
                  <a:gdLst>
                    <a:gd name="T0" fmla="*/ 14 w 110"/>
                    <a:gd name="T1" fmla="*/ 0 h 98"/>
                    <a:gd name="T2" fmla="*/ 110 w 110"/>
                    <a:gd name="T3" fmla="*/ 0 h 98"/>
                    <a:gd name="T4" fmla="*/ 101 w 110"/>
                    <a:gd name="T5" fmla="*/ 98 h 98"/>
                    <a:gd name="T6" fmla="*/ 0 w 110"/>
                    <a:gd name="T7" fmla="*/ 98 h 98"/>
                    <a:gd name="T8" fmla="*/ 14 w 11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8">
                      <a:moveTo>
                        <a:pt x="14" y="0"/>
                      </a:moveTo>
                      <a:lnTo>
                        <a:pt x="110" y="0"/>
                      </a:lnTo>
                      <a:lnTo>
                        <a:pt x="101" y="98"/>
                      </a:lnTo>
                      <a:lnTo>
                        <a:pt x="0" y="98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3" name="Freeform 144"/>
                <p:cNvSpPr>
                  <a:spLocks/>
                </p:cNvSpPr>
                <p:nvPr/>
              </p:nvSpPr>
              <p:spPr bwMode="auto">
                <a:xfrm>
                  <a:off x="407249" y="6787843"/>
                  <a:ext cx="169863" cy="155575"/>
                </a:xfrm>
                <a:custGeom>
                  <a:avLst/>
                  <a:gdLst>
                    <a:gd name="T0" fmla="*/ 9 w 107"/>
                    <a:gd name="T1" fmla="*/ 0 h 98"/>
                    <a:gd name="T2" fmla="*/ 107 w 107"/>
                    <a:gd name="T3" fmla="*/ 0 h 98"/>
                    <a:gd name="T4" fmla="*/ 100 w 107"/>
                    <a:gd name="T5" fmla="*/ 98 h 98"/>
                    <a:gd name="T6" fmla="*/ 0 w 107"/>
                    <a:gd name="T7" fmla="*/ 98 h 98"/>
                    <a:gd name="T8" fmla="*/ 9 w 107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7" h="98">
                      <a:moveTo>
                        <a:pt x="9" y="0"/>
                      </a:moveTo>
                      <a:lnTo>
                        <a:pt x="107" y="0"/>
                      </a:lnTo>
                      <a:lnTo>
                        <a:pt x="100" y="98"/>
                      </a:lnTo>
                      <a:lnTo>
                        <a:pt x="0" y="98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4" name="Freeform 145"/>
                <p:cNvSpPr>
                  <a:spLocks/>
                </p:cNvSpPr>
                <p:nvPr/>
              </p:nvSpPr>
              <p:spPr bwMode="auto">
                <a:xfrm>
                  <a:off x="599336" y="6787843"/>
                  <a:ext cx="160338" cy="155575"/>
                </a:xfrm>
                <a:custGeom>
                  <a:avLst/>
                  <a:gdLst>
                    <a:gd name="T0" fmla="*/ 5 w 101"/>
                    <a:gd name="T1" fmla="*/ 0 h 98"/>
                    <a:gd name="T2" fmla="*/ 101 w 101"/>
                    <a:gd name="T3" fmla="*/ 0 h 98"/>
                    <a:gd name="T4" fmla="*/ 99 w 101"/>
                    <a:gd name="T5" fmla="*/ 98 h 98"/>
                    <a:gd name="T6" fmla="*/ 0 w 101"/>
                    <a:gd name="T7" fmla="*/ 98 h 98"/>
                    <a:gd name="T8" fmla="*/ 5 w 101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98">
                      <a:moveTo>
                        <a:pt x="5" y="0"/>
                      </a:moveTo>
                      <a:lnTo>
                        <a:pt x="101" y="0"/>
                      </a:lnTo>
                      <a:lnTo>
                        <a:pt x="99" y="98"/>
                      </a:lnTo>
                      <a:lnTo>
                        <a:pt x="0" y="98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5" name="Freeform 146"/>
                <p:cNvSpPr>
                  <a:spLocks/>
                </p:cNvSpPr>
                <p:nvPr/>
              </p:nvSpPr>
              <p:spPr bwMode="auto">
                <a:xfrm>
                  <a:off x="789836" y="6787843"/>
                  <a:ext cx="158750" cy="155575"/>
                </a:xfrm>
                <a:custGeom>
                  <a:avLst/>
                  <a:gdLst>
                    <a:gd name="T0" fmla="*/ 2 w 100"/>
                    <a:gd name="T1" fmla="*/ 0 h 98"/>
                    <a:gd name="T2" fmla="*/ 98 w 100"/>
                    <a:gd name="T3" fmla="*/ 0 h 98"/>
                    <a:gd name="T4" fmla="*/ 100 w 100"/>
                    <a:gd name="T5" fmla="*/ 98 h 98"/>
                    <a:gd name="T6" fmla="*/ 0 w 100"/>
                    <a:gd name="T7" fmla="*/ 98 h 98"/>
                    <a:gd name="T8" fmla="*/ 2 w 10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0" h="98">
                      <a:moveTo>
                        <a:pt x="2" y="0"/>
                      </a:moveTo>
                      <a:lnTo>
                        <a:pt x="98" y="0"/>
                      </a:lnTo>
                      <a:lnTo>
                        <a:pt x="100" y="98"/>
                      </a:lnTo>
                      <a:lnTo>
                        <a:pt x="0" y="98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6" name="Freeform 147"/>
                <p:cNvSpPr>
                  <a:spLocks/>
                </p:cNvSpPr>
                <p:nvPr/>
              </p:nvSpPr>
              <p:spPr bwMode="auto">
                <a:xfrm>
                  <a:off x="975574" y="6787843"/>
                  <a:ext cx="160338" cy="155575"/>
                </a:xfrm>
                <a:custGeom>
                  <a:avLst/>
                  <a:gdLst>
                    <a:gd name="T0" fmla="*/ 0 w 101"/>
                    <a:gd name="T1" fmla="*/ 0 h 98"/>
                    <a:gd name="T2" fmla="*/ 98 w 101"/>
                    <a:gd name="T3" fmla="*/ 0 h 98"/>
                    <a:gd name="T4" fmla="*/ 101 w 101"/>
                    <a:gd name="T5" fmla="*/ 98 h 98"/>
                    <a:gd name="T6" fmla="*/ 2 w 101"/>
                    <a:gd name="T7" fmla="*/ 98 h 98"/>
                    <a:gd name="T8" fmla="*/ 0 w 101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98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101" y="98"/>
                      </a:lnTo>
                      <a:lnTo>
                        <a:pt x="2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7" name="Freeform 148"/>
                <p:cNvSpPr>
                  <a:spLocks/>
                </p:cNvSpPr>
                <p:nvPr/>
              </p:nvSpPr>
              <p:spPr bwMode="auto">
                <a:xfrm>
                  <a:off x="1161311" y="6787843"/>
                  <a:ext cx="166688" cy="155575"/>
                </a:xfrm>
                <a:custGeom>
                  <a:avLst/>
                  <a:gdLst>
                    <a:gd name="T0" fmla="*/ 0 w 105"/>
                    <a:gd name="T1" fmla="*/ 0 h 98"/>
                    <a:gd name="T2" fmla="*/ 96 w 105"/>
                    <a:gd name="T3" fmla="*/ 0 h 98"/>
                    <a:gd name="T4" fmla="*/ 105 w 105"/>
                    <a:gd name="T5" fmla="*/ 98 h 98"/>
                    <a:gd name="T6" fmla="*/ 5 w 105"/>
                    <a:gd name="T7" fmla="*/ 98 h 98"/>
                    <a:gd name="T8" fmla="*/ 0 w 105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98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05" y="98"/>
                      </a:lnTo>
                      <a:lnTo>
                        <a:pt x="5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8" name="Freeform 149"/>
                <p:cNvSpPr>
                  <a:spLocks/>
                </p:cNvSpPr>
                <p:nvPr/>
              </p:nvSpPr>
              <p:spPr bwMode="auto">
                <a:xfrm>
                  <a:off x="1343874" y="6787843"/>
                  <a:ext cx="174625" cy="155575"/>
                </a:xfrm>
                <a:custGeom>
                  <a:avLst/>
                  <a:gdLst>
                    <a:gd name="T0" fmla="*/ 0 w 110"/>
                    <a:gd name="T1" fmla="*/ 0 h 98"/>
                    <a:gd name="T2" fmla="*/ 98 w 110"/>
                    <a:gd name="T3" fmla="*/ 0 h 98"/>
                    <a:gd name="T4" fmla="*/ 110 w 110"/>
                    <a:gd name="T5" fmla="*/ 98 h 98"/>
                    <a:gd name="T6" fmla="*/ 11 w 110"/>
                    <a:gd name="T7" fmla="*/ 98 h 98"/>
                    <a:gd name="T8" fmla="*/ 0 w 11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8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110" y="98"/>
                      </a:lnTo>
                      <a:lnTo>
                        <a:pt x="11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9" name="Freeform 150"/>
                <p:cNvSpPr>
                  <a:spLocks/>
                </p:cNvSpPr>
                <p:nvPr/>
              </p:nvSpPr>
              <p:spPr bwMode="auto">
                <a:xfrm>
                  <a:off x="1529611" y="6787843"/>
                  <a:ext cx="180975" cy="155575"/>
                </a:xfrm>
                <a:custGeom>
                  <a:avLst/>
                  <a:gdLst>
                    <a:gd name="T0" fmla="*/ 0 w 114"/>
                    <a:gd name="T1" fmla="*/ 0 h 98"/>
                    <a:gd name="T2" fmla="*/ 96 w 114"/>
                    <a:gd name="T3" fmla="*/ 0 h 98"/>
                    <a:gd name="T4" fmla="*/ 114 w 114"/>
                    <a:gd name="T5" fmla="*/ 98 h 98"/>
                    <a:gd name="T6" fmla="*/ 12 w 114"/>
                    <a:gd name="T7" fmla="*/ 98 h 98"/>
                    <a:gd name="T8" fmla="*/ 0 w 114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8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14" y="98"/>
                      </a:lnTo>
                      <a:lnTo>
                        <a:pt x="12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0" name="Freeform 151"/>
                <p:cNvSpPr>
                  <a:spLocks/>
                </p:cNvSpPr>
                <p:nvPr/>
              </p:nvSpPr>
              <p:spPr bwMode="auto">
                <a:xfrm>
                  <a:off x="1712174" y="6787843"/>
                  <a:ext cx="185738" cy="155575"/>
                </a:xfrm>
                <a:custGeom>
                  <a:avLst/>
                  <a:gdLst>
                    <a:gd name="T0" fmla="*/ 0 w 117"/>
                    <a:gd name="T1" fmla="*/ 0 h 98"/>
                    <a:gd name="T2" fmla="*/ 98 w 117"/>
                    <a:gd name="T3" fmla="*/ 0 h 98"/>
                    <a:gd name="T4" fmla="*/ 117 w 117"/>
                    <a:gd name="T5" fmla="*/ 98 h 98"/>
                    <a:gd name="T6" fmla="*/ 18 w 117"/>
                    <a:gd name="T7" fmla="*/ 98 h 98"/>
                    <a:gd name="T8" fmla="*/ 0 w 117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98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117" y="98"/>
                      </a:lnTo>
                      <a:lnTo>
                        <a:pt x="18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1" name="Freeform 152"/>
                <p:cNvSpPr>
                  <a:spLocks/>
                </p:cNvSpPr>
                <p:nvPr/>
              </p:nvSpPr>
              <p:spPr bwMode="auto">
                <a:xfrm>
                  <a:off x="1897911" y="6787843"/>
                  <a:ext cx="192088" cy="155575"/>
                </a:xfrm>
                <a:custGeom>
                  <a:avLst/>
                  <a:gdLst>
                    <a:gd name="T0" fmla="*/ 0 w 121"/>
                    <a:gd name="T1" fmla="*/ 0 h 98"/>
                    <a:gd name="T2" fmla="*/ 96 w 121"/>
                    <a:gd name="T3" fmla="*/ 0 h 98"/>
                    <a:gd name="T4" fmla="*/ 121 w 121"/>
                    <a:gd name="T5" fmla="*/ 98 h 98"/>
                    <a:gd name="T6" fmla="*/ 21 w 121"/>
                    <a:gd name="T7" fmla="*/ 98 h 98"/>
                    <a:gd name="T8" fmla="*/ 0 w 121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98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21" y="98"/>
                      </a:lnTo>
                      <a:lnTo>
                        <a:pt x="21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2" name="Freeform 153"/>
                <p:cNvSpPr>
                  <a:spLocks/>
                </p:cNvSpPr>
                <p:nvPr/>
              </p:nvSpPr>
              <p:spPr bwMode="auto">
                <a:xfrm>
                  <a:off x="2080474" y="6787843"/>
                  <a:ext cx="200025" cy="155575"/>
                </a:xfrm>
                <a:custGeom>
                  <a:avLst/>
                  <a:gdLst>
                    <a:gd name="T0" fmla="*/ 0 w 126"/>
                    <a:gd name="T1" fmla="*/ 0 h 98"/>
                    <a:gd name="T2" fmla="*/ 98 w 126"/>
                    <a:gd name="T3" fmla="*/ 0 h 98"/>
                    <a:gd name="T4" fmla="*/ 126 w 126"/>
                    <a:gd name="T5" fmla="*/ 98 h 98"/>
                    <a:gd name="T6" fmla="*/ 27 w 126"/>
                    <a:gd name="T7" fmla="*/ 98 h 98"/>
                    <a:gd name="T8" fmla="*/ 0 w 12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98">
                      <a:moveTo>
                        <a:pt x="0" y="0"/>
                      </a:moveTo>
                      <a:lnTo>
                        <a:pt x="98" y="0"/>
                      </a:lnTo>
                      <a:lnTo>
                        <a:pt x="126" y="98"/>
                      </a:lnTo>
                      <a:lnTo>
                        <a:pt x="27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3" name="Freeform 154"/>
                <p:cNvSpPr>
                  <a:spLocks/>
                </p:cNvSpPr>
                <p:nvPr/>
              </p:nvSpPr>
              <p:spPr bwMode="auto">
                <a:xfrm>
                  <a:off x="2266211" y="6787843"/>
                  <a:ext cx="206375" cy="155575"/>
                </a:xfrm>
                <a:custGeom>
                  <a:avLst/>
                  <a:gdLst>
                    <a:gd name="T0" fmla="*/ 0 w 130"/>
                    <a:gd name="T1" fmla="*/ 0 h 98"/>
                    <a:gd name="T2" fmla="*/ 96 w 130"/>
                    <a:gd name="T3" fmla="*/ 0 h 98"/>
                    <a:gd name="T4" fmla="*/ 130 w 130"/>
                    <a:gd name="T5" fmla="*/ 98 h 98"/>
                    <a:gd name="T6" fmla="*/ 28 w 130"/>
                    <a:gd name="T7" fmla="*/ 98 h 98"/>
                    <a:gd name="T8" fmla="*/ 0 w 130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8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30" y="98"/>
                      </a:lnTo>
                      <a:lnTo>
                        <a:pt x="28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4" name="Freeform 155"/>
                <p:cNvSpPr>
                  <a:spLocks/>
                </p:cNvSpPr>
                <p:nvPr/>
              </p:nvSpPr>
              <p:spPr bwMode="auto">
                <a:xfrm>
                  <a:off x="2451949" y="6787843"/>
                  <a:ext cx="207963" cy="155575"/>
                </a:xfrm>
                <a:custGeom>
                  <a:avLst/>
                  <a:gdLst>
                    <a:gd name="T0" fmla="*/ 0 w 131"/>
                    <a:gd name="T1" fmla="*/ 0 h 98"/>
                    <a:gd name="T2" fmla="*/ 96 w 131"/>
                    <a:gd name="T3" fmla="*/ 0 h 98"/>
                    <a:gd name="T4" fmla="*/ 131 w 131"/>
                    <a:gd name="T5" fmla="*/ 98 h 98"/>
                    <a:gd name="T6" fmla="*/ 32 w 131"/>
                    <a:gd name="T7" fmla="*/ 98 h 98"/>
                    <a:gd name="T8" fmla="*/ 0 w 131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" h="98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31" y="98"/>
                      </a:lnTo>
                      <a:lnTo>
                        <a:pt x="32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5" name="Freeform 156"/>
                <p:cNvSpPr>
                  <a:spLocks/>
                </p:cNvSpPr>
                <p:nvPr/>
              </p:nvSpPr>
              <p:spPr bwMode="auto">
                <a:xfrm>
                  <a:off x="2636099" y="6787843"/>
                  <a:ext cx="215900" cy="155575"/>
                </a:xfrm>
                <a:custGeom>
                  <a:avLst/>
                  <a:gdLst>
                    <a:gd name="T0" fmla="*/ 0 w 136"/>
                    <a:gd name="T1" fmla="*/ 0 h 98"/>
                    <a:gd name="T2" fmla="*/ 97 w 136"/>
                    <a:gd name="T3" fmla="*/ 0 h 98"/>
                    <a:gd name="T4" fmla="*/ 136 w 136"/>
                    <a:gd name="T5" fmla="*/ 98 h 98"/>
                    <a:gd name="T6" fmla="*/ 36 w 136"/>
                    <a:gd name="T7" fmla="*/ 98 h 98"/>
                    <a:gd name="T8" fmla="*/ 0 w 136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8">
                      <a:moveTo>
                        <a:pt x="0" y="0"/>
                      </a:moveTo>
                      <a:lnTo>
                        <a:pt x="97" y="0"/>
                      </a:lnTo>
                      <a:lnTo>
                        <a:pt x="136" y="98"/>
                      </a:lnTo>
                      <a:lnTo>
                        <a:pt x="36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6" name="Freeform 157"/>
                <p:cNvSpPr>
                  <a:spLocks/>
                </p:cNvSpPr>
                <p:nvPr/>
              </p:nvSpPr>
              <p:spPr bwMode="auto">
                <a:xfrm>
                  <a:off x="2821836" y="6787843"/>
                  <a:ext cx="220663" cy="155575"/>
                </a:xfrm>
                <a:custGeom>
                  <a:avLst/>
                  <a:gdLst>
                    <a:gd name="T0" fmla="*/ 0 w 139"/>
                    <a:gd name="T1" fmla="*/ 0 h 98"/>
                    <a:gd name="T2" fmla="*/ 96 w 139"/>
                    <a:gd name="T3" fmla="*/ 0 h 98"/>
                    <a:gd name="T4" fmla="*/ 139 w 139"/>
                    <a:gd name="T5" fmla="*/ 98 h 98"/>
                    <a:gd name="T6" fmla="*/ 38 w 139"/>
                    <a:gd name="T7" fmla="*/ 98 h 98"/>
                    <a:gd name="T8" fmla="*/ 0 w 139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98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39" y="98"/>
                      </a:lnTo>
                      <a:lnTo>
                        <a:pt x="38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7" name="Freeform 158"/>
                <p:cNvSpPr>
                  <a:spLocks/>
                </p:cNvSpPr>
                <p:nvPr/>
              </p:nvSpPr>
              <p:spPr bwMode="auto">
                <a:xfrm>
                  <a:off x="3004399" y="6787843"/>
                  <a:ext cx="227013" cy="155575"/>
                </a:xfrm>
                <a:custGeom>
                  <a:avLst/>
                  <a:gdLst>
                    <a:gd name="T0" fmla="*/ 0 w 143"/>
                    <a:gd name="T1" fmla="*/ 0 h 98"/>
                    <a:gd name="T2" fmla="*/ 97 w 143"/>
                    <a:gd name="T3" fmla="*/ 0 h 98"/>
                    <a:gd name="T4" fmla="*/ 143 w 143"/>
                    <a:gd name="T5" fmla="*/ 98 h 98"/>
                    <a:gd name="T6" fmla="*/ 43 w 143"/>
                    <a:gd name="T7" fmla="*/ 98 h 98"/>
                    <a:gd name="T8" fmla="*/ 0 w 143"/>
                    <a:gd name="T9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" h="98">
                      <a:moveTo>
                        <a:pt x="0" y="0"/>
                      </a:moveTo>
                      <a:lnTo>
                        <a:pt x="97" y="0"/>
                      </a:lnTo>
                      <a:lnTo>
                        <a:pt x="143" y="98"/>
                      </a:lnTo>
                      <a:lnTo>
                        <a:pt x="43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8" name="Freeform 159"/>
                <p:cNvSpPr>
                  <a:spLocks/>
                </p:cNvSpPr>
                <p:nvPr/>
              </p:nvSpPr>
              <p:spPr bwMode="auto">
                <a:xfrm>
                  <a:off x="3190136" y="6787843"/>
                  <a:ext cx="338138" cy="357188"/>
                </a:xfrm>
                <a:custGeom>
                  <a:avLst/>
                  <a:gdLst>
                    <a:gd name="T0" fmla="*/ 0 w 213"/>
                    <a:gd name="T1" fmla="*/ 0 h 225"/>
                    <a:gd name="T2" fmla="*/ 96 w 213"/>
                    <a:gd name="T3" fmla="*/ 0 h 225"/>
                    <a:gd name="T4" fmla="*/ 213 w 213"/>
                    <a:gd name="T5" fmla="*/ 225 h 225"/>
                    <a:gd name="T6" fmla="*/ 108 w 213"/>
                    <a:gd name="T7" fmla="*/ 225 h 225"/>
                    <a:gd name="T8" fmla="*/ 0 w 213"/>
                    <a:gd name="T9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225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213" y="225"/>
                      </a:lnTo>
                      <a:lnTo>
                        <a:pt x="108" y="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9" name="Freeform 160"/>
                <p:cNvSpPr>
                  <a:spLocks/>
                </p:cNvSpPr>
                <p:nvPr/>
              </p:nvSpPr>
              <p:spPr bwMode="auto">
                <a:xfrm>
                  <a:off x="-1002451" y="7003743"/>
                  <a:ext cx="215900" cy="152400"/>
                </a:xfrm>
                <a:custGeom>
                  <a:avLst/>
                  <a:gdLst>
                    <a:gd name="T0" fmla="*/ 35 w 136"/>
                    <a:gd name="T1" fmla="*/ 0 h 96"/>
                    <a:gd name="T2" fmla="*/ 136 w 136"/>
                    <a:gd name="T3" fmla="*/ 0 h 96"/>
                    <a:gd name="T4" fmla="*/ 103 w 136"/>
                    <a:gd name="T5" fmla="*/ 96 h 96"/>
                    <a:gd name="T6" fmla="*/ 0 w 136"/>
                    <a:gd name="T7" fmla="*/ 96 h 96"/>
                    <a:gd name="T8" fmla="*/ 35 w 136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6">
                      <a:moveTo>
                        <a:pt x="35" y="0"/>
                      </a:moveTo>
                      <a:lnTo>
                        <a:pt x="136" y="0"/>
                      </a:lnTo>
                      <a:lnTo>
                        <a:pt x="103" y="96"/>
                      </a:lnTo>
                      <a:lnTo>
                        <a:pt x="0" y="96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0" name="Freeform 161"/>
                <p:cNvSpPr>
                  <a:spLocks/>
                </p:cNvSpPr>
                <p:nvPr/>
              </p:nvSpPr>
              <p:spPr bwMode="auto">
                <a:xfrm>
                  <a:off x="-805601" y="7003743"/>
                  <a:ext cx="212725" cy="152400"/>
                </a:xfrm>
                <a:custGeom>
                  <a:avLst/>
                  <a:gdLst>
                    <a:gd name="T0" fmla="*/ 33 w 134"/>
                    <a:gd name="T1" fmla="*/ 0 h 96"/>
                    <a:gd name="T2" fmla="*/ 134 w 134"/>
                    <a:gd name="T3" fmla="*/ 0 h 96"/>
                    <a:gd name="T4" fmla="*/ 104 w 134"/>
                    <a:gd name="T5" fmla="*/ 96 h 96"/>
                    <a:gd name="T6" fmla="*/ 0 w 134"/>
                    <a:gd name="T7" fmla="*/ 96 h 96"/>
                    <a:gd name="T8" fmla="*/ 33 w 134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96">
                      <a:moveTo>
                        <a:pt x="33" y="0"/>
                      </a:moveTo>
                      <a:lnTo>
                        <a:pt x="134" y="0"/>
                      </a:lnTo>
                      <a:lnTo>
                        <a:pt x="104" y="96"/>
                      </a:lnTo>
                      <a:lnTo>
                        <a:pt x="0" y="96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1" name="Freeform 162"/>
                <p:cNvSpPr>
                  <a:spLocks/>
                </p:cNvSpPr>
                <p:nvPr/>
              </p:nvSpPr>
              <p:spPr bwMode="auto">
                <a:xfrm>
                  <a:off x="-607164" y="7003743"/>
                  <a:ext cx="206375" cy="152400"/>
                </a:xfrm>
                <a:custGeom>
                  <a:avLst/>
                  <a:gdLst>
                    <a:gd name="T0" fmla="*/ 28 w 130"/>
                    <a:gd name="T1" fmla="*/ 0 h 96"/>
                    <a:gd name="T2" fmla="*/ 130 w 130"/>
                    <a:gd name="T3" fmla="*/ 0 h 96"/>
                    <a:gd name="T4" fmla="*/ 105 w 130"/>
                    <a:gd name="T5" fmla="*/ 96 h 96"/>
                    <a:gd name="T6" fmla="*/ 0 w 130"/>
                    <a:gd name="T7" fmla="*/ 96 h 96"/>
                    <a:gd name="T8" fmla="*/ 28 w 13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6">
                      <a:moveTo>
                        <a:pt x="28" y="0"/>
                      </a:moveTo>
                      <a:lnTo>
                        <a:pt x="130" y="0"/>
                      </a:lnTo>
                      <a:lnTo>
                        <a:pt x="105" y="96"/>
                      </a:lnTo>
                      <a:lnTo>
                        <a:pt x="0" y="96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2" name="Freeform 163"/>
                <p:cNvSpPr>
                  <a:spLocks/>
                </p:cNvSpPr>
                <p:nvPr/>
              </p:nvSpPr>
              <p:spPr bwMode="auto">
                <a:xfrm>
                  <a:off x="-407139" y="7003743"/>
                  <a:ext cx="200025" cy="152400"/>
                </a:xfrm>
                <a:custGeom>
                  <a:avLst/>
                  <a:gdLst>
                    <a:gd name="T0" fmla="*/ 24 w 126"/>
                    <a:gd name="T1" fmla="*/ 0 h 96"/>
                    <a:gd name="T2" fmla="*/ 126 w 126"/>
                    <a:gd name="T3" fmla="*/ 0 h 96"/>
                    <a:gd name="T4" fmla="*/ 105 w 126"/>
                    <a:gd name="T5" fmla="*/ 96 h 96"/>
                    <a:gd name="T6" fmla="*/ 0 w 126"/>
                    <a:gd name="T7" fmla="*/ 96 h 96"/>
                    <a:gd name="T8" fmla="*/ 24 w 126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96">
                      <a:moveTo>
                        <a:pt x="24" y="0"/>
                      </a:moveTo>
                      <a:lnTo>
                        <a:pt x="126" y="0"/>
                      </a:lnTo>
                      <a:lnTo>
                        <a:pt x="105" y="96"/>
                      </a:lnTo>
                      <a:lnTo>
                        <a:pt x="0" y="96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3" name="Freeform 164"/>
                <p:cNvSpPr>
                  <a:spLocks/>
                </p:cNvSpPr>
                <p:nvPr/>
              </p:nvSpPr>
              <p:spPr bwMode="auto">
                <a:xfrm>
                  <a:off x="-210289" y="7003743"/>
                  <a:ext cx="193675" cy="152400"/>
                </a:xfrm>
                <a:custGeom>
                  <a:avLst/>
                  <a:gdLst>
                    <a:gd name="T0" fmla="*/ 21 w 122"/>
                    <a:gd name="T1" fmla="*/ 0 h 96"/>
                    <a:gd name="T2" fmla="*/ 122 w 122"/>
                    <a:gd name="T3" fmla="*/ 0 h 96"/>
                    <a:gd name="T4" fmla="*/ 105 w 122"/>
                    <a:gd name="T5" fmla="*/ 96 h 96"/>
                    <a:gd name="T6" fmla="*/ 0 w 122"/>
                    <a:gd name="T7" fmla="*/ 96 h 96"/>
                    <a:gd name="T8" fmla="*/ 21 w 122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96">
                      <a:moveTo>
                        <a:pt x="21" y="0"/>
                      </a:moveTo>
                      <a:lnTo>
                        <a:pt x="122" y="0"/>
                      </a:lnTo>
                      <a:lnTo>
                        <a:pt x="105" y="96"/>
                      </a:lnTo>
                      <a:lnTo>
                        <a:pt x="0" y="96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4" name="Freeform 165"/>
                <p:cNvSpPr>
                  <a:spLocks/>
                </p:cNvSpPr>
                <p:nvPr/>
              </p:nvSpPr>
              <p:spPr bwMode="auto">
                <a:xfrm>
                  <a:off x="-10264" y="7003743"/>
                  <a:ext cx="187325" cy="152400"/>
                </a:xfrm>
                <a:custGeom>
                  <a:avLst/>
                  <a:gdLst>
                    <a:gd name="T0" fmla="*/ 17 w 118"/>
                    <a:gd name="T1" fmla="*/ 0 h 96"/>
                    <a:gd name="T2" fmla="*/ 118 w 118"/>
                    <a:gd name="T3" fmla="*/ 0 h 96"/>
                    <a:gd name="T4" fmla="*/ 104 w 118"/>
                    <a:gd name="T5" fmla="*/ 96 h 96"/>
                    <a:gd name="T6" fmla="*/ 0 w 118"/>
                    <a:gd name="T7" fmla="*/ 96 h 96"/>
                    <a:gd name="T8" fmla="*/ 17 w 118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8" h="96">
                      <a:moveTo>
                        <a:pt x="17" y="0"/>
                      </a:moveTo>
                      <a:lnTo>
                        <a:pt x="118" y="0"/>
                      </a:lnTo>
                      <a:lnTo>
                        <a:pt x="104" y="96"/>
                      </a:lnTo>
                      <a:lnTo>
                        <a:pt x="0" y="96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5" name="Freeform 166"/>
                <p:cNvSpPr>
                  <a:spLocks/>
                </p:cNvSpPr>
                <p:nvPr/>
              </p:nvSpPr>
              <p:spPr bwMode="auto">
                <a:xfrm>
                  <a:off x="188174" y="7003743"/>
                  <a:ext cx="180975" cy="152400"/>
                </a:xfrm>
                <a:custGeom>
                  <a:avLst/>
                  <a:gdLst>
                    <a:gd name="T0" fmla="*/ 13 w 114"/>
                    <a:gd name="T1" fmla="*/ 0 h 96"/>
                    <a:gd name="T2" fmla="*/ 114 w 114"/>
                    <a:gd name="T3" fmla="*/ 0 h 96"/>
                    <a:gd name="T4" fmla="*/ 105 w 114"/>
                    <a:gd name="T5" fmla="*/ 96 h 96"/>
                    <a:gd name="T6" fmla="*/ 0 w 114"/>
                    <a:gd name="T7" fmla="*/ 96 h 96"/>
                    <a:gd name="T8" fmla="*/ 13 w 114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6">
                      <a:moveTo>
                        <a:pt x="13" y="0"/>
                      </a:moveTo>
                      <a:lnTo>
                        <a:pt x="114" y="0"/>
                      </a:lnTo>
                      <a:lnTo>
                        <a:pt x="105" y="96"/>
                      </a:lnTo>
                      <a:lnTo>
                        <a:pt x="0" y="96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6" name="Freeform 167"/>
                <p:cNvSpPr>
                  <a:spLocks/>
                </p:cNvSpPr>
                <p:nvPr/>
              </p:nvSpPr>
              <p:spPr bwMode="auto">
                <a:xfrm>
                  <a:off x="388199" y="7003743"/>
                  <a:ext cx="174625" cy="152400"/>
                </a:xfrm>
                <a:custGeom>
                  <a:avLst/>
                  <a:gdLst>
                    <a:gd name="T0" fmla="*/ 9 w 110"/>
                    <a:gd name="T1" fmla="*/ 0 h 96"/>
                    <a:gd name="T2" fmla="*/ 110 w 110"/>
                    <a:gd name="T3" fmla="*/ 0 h 96"/>
                    <a:gd name="T4" fmla="*/ 103 w 110"/>
                    <a:gd name="T5" fmla="*/ 96 h 96"/>
                    <a:gd name="T6" fmla="*/ 0 w 110"/>
                    <a:gd name="T7" fmla="*/ 96 h 96"/>
                    <a:gd name="T8" fmla="*/ 9 w 11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6">
                      <a:moveTo>
                        <a:pt x="9" y="0"/>
                      </a:moveTo>
                      <a:lnTo>
                        <a:pt x="110" y="0"/>
                      </a:lnTo>
                      <a:lnTo>
                        <a:pt x="103" y="96"/>
                      </a:lnTo>
                      <a:lnTo>
                        <a:pt x="0" y="96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7" name="Freeform 168"/>
                <p:cNvSpPr>
                  <a:spLocks/>
                </p:cNvSpPr>
                <p:nvPr/>
              </p:nvSpPr>
              <p:spPr bwMode="auto">
                <a:xfrm>
                  <a:off x="585049" y="7003743"/>
                  <a:ext cx="171450" cy="152400"/>
                </a:xfrm>
                <a:custGeom>
                  <a:avLst/>
                  <a:gdLst>
                    <a:gd name="T0" fmla="*/ 7 w 108"/>
                    <a:gd name="T1" fmla="*/ 0 h 96"/>
                    <a:gd name="T2" fmla="*/ 108 w 108"/>
                    <a:gd name="T3" fmla="*/ 0 h 96"/>
                    <a:gd name="T4" fmla="*/ 105 w 108"/>
                    <a:gd name="T5" fmla="*/ 96 h 96"/>
                    <a:gd name="T6" fmla="*/ 0 w 108"/>
                    <a:gd name="T7" fmla="*/ 96 h 96"/>
                    <a:gd name="T8" fmla="*/ 7 w 108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96">
                      <a:moveTo>
                        <a:pt x="7" y="0"/>
                      </a:moveTo>
                      <a:lnTo>
                        <a:pt x="108" y="0"/>
                      </a:lnTo>
                      <a:lnTo>
                        <a:pt x="105" y="96"/>
                      </a:lnTo>
                      <a:lnTo>
                        <a:pt x="0" y="96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8" name="Freeform 169"/>
                <p:cNvSpPr>
                  <a:spLocks/>
                </p:cNvSpPr>
                <p:nvPr/>
              </p:nvSpPr>
              <p:spPr bwMode="auto">
                <a:xfrm>
                  <a:off x="785074" y="7003743"/>
                  <a:ext cx="165100" cy="152400"/>
                </a:xfrm>
                <a:custGeom>
                  <a:avLst/>
                  <a:gdLst>
                    <a:gd name="T0" fmla="*/ 1 w 104"/>
                    <a:gd name="T1" fmla="*/ 0 h 96"/>
                    <a:gd name="T2" fmla="*/ 103 w 104"/>
                    <a:gd name="T3" fmla="*/ 0 h 96"/>
                    <a:gd name="T4" fmla="*/ 104 w 104"/>
                    <a:gd name="T5" fmla="*/ 96 h 96"/>
                    <a:gd name="T6" fmla="*/ 0 w 104"/>
                    <a:gd name="T7" fmla="*/ 96 h 96"/>
                    <a:gd name="T8" fmla="*/ 1 w 104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96">
                      <a:moveTo>
                        <a:pt x="1" y="0"/>
                      </a:moveTo>
                      <a:lnTo>
                        <a:pt x="103" y="0"/>
                      </a:lnTo>
                      <a:lnTo>
                        <a:pt x="104" y="96"/>
                      </a:lnTo>
                      <a:lnTo>
                        <a:pt x="0" y="9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9" name="Freeform 170"/>
                <p:cNvSpPr>
                  <a:spLocks/>
                </p:cNvSpPr>
                <p:nvPr/>
              </p:nvSpPr>
              <p:spPr bwMode="auto">
                <a:xfrm>
                  <a:off x="981924" y="7003743"/>
                  <a:ext cx="165100" cy="152400"/>
                </a:xfrm>
                <a:custGeom>
                  <a:avLst/>
                  <a:gdLst>
                    <a:gd name="T0" fmla="*/ 0 w 104"/>
                    <a:gd name="T1" fmla="*/ 0 h 96"/>
                    <a:gd name="T2" fmla="*/ 101 w 104"/>
                    <a:gd name="T3" fmla="*/ 0 h 96"/>
                    <a:gd name="T4" fmla="*/ 104 w 104"/>
                    <a:gd name="T5" fmla="*/ 96 h 96"/>
                    <a:gd name="T6" fmla="*/ 1 w 104"/>
                    <a:gd name="T7" fmla="*/ 96 h 96"/>
                    <a:gd name="T8" fmla="*/ 0 w 104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04" y="96"/>
                      </a:lnTo>
                      <a:lnTo>
                        <a:pt x="1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0" name="Freeform 171"/>
                <p:cNvSpPr>
                  <a:spLocks/>
                </p:cNvSpPr>
                <p:nvPr/>
              </p:nvSpPr>
              <p:spPr bwMode="auto">
                <a:xfrm>
                  <a:off x="1172424" y="7003743"/>
                  <a:ext cx="174625" cy="152400"/>
                </a:xfrm>
                <a:custGeom>
                  <a:avLst/>
                  <a:gdLst>
                    <a:gd name="T0" fmla="*/ 0 w 110"/>
                    <a:gd name="T1" fmla="*/ 0 h 96"/>
                    <a:gd name="T2" fmla="*/ 101 w 110"/>
                    <a:gd name="T3" fmla="*/ 0 h 96"/>
                    <a:gd name="T4" fmla="*/ 110 w 110"/>
                    <a:gd name="T5" fmla="*/ 96 h 96"/>
                    <a:gd name="T6" fmla="*/ 5 w 110"/>
                    <a:gd name="T7" fmla="*/ 96 h 96"/>
                    <a:gd name="T8" fmla="*/ 0 w 11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10" y="96"/>
                      </a:lnTo>
                      <a:lnTo>
                        <a:pt x="5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1" name="Freeform 172"/>
                <p:cNvSpPr>
                  <a:spLocks/>
                </p:cNvSpPr>
                <p:nvPr/>
              </p:nvSpPr>
              <p:spPr bwMode="auto">
                <a:xfrm>
                  <a:off x="1366099" y="7003743"/>
                  <a:ext cx="180975" cy="152400"/>
                </a:xfrm>
                <a:custGeom>
                  <a:avLst/>
                  <a:gdLst>
                    <a:gd name="T0" fmla="*/ 0 w 114"/>
                    <a:gd name="T1" fmla="*/ 0 h 96"/>
                    <a:gd name="T2" fmla="*/ 101 w 114"/>
                    <a:gd name="T3" fmla="*/ 0 h 96"/>
                    <a:gd name="T4" fmla="*/ 114 w 114"/>
                    <a:gd name="T5" fmla="*/ 96 h 96"/>
                    <a:gd name="T6" fmla="*/ 9 w 114"/>
                    <a:gd name="T7" fmla="*/ 96 h 96"/>
                    <a:gd name="T8" fmla="*/ 0 w 114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14" y="96"/>
                      </a:lnTo>
                      <a:lnTo>
                        <a:pt x="9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2" name="Freeform 173"/>
                <p:cNvSpPr>
                  <a:spLocks/>
                </p:cNvSpPr>
                <p:nvPr/>
              </p:nvSpPr>
              <p:spPr bwMode="auto">
                <a:xfrm>
                  <a:off x="1558186" y="7003743"/>
                  <a:ext cx="187325" cy="152400"/>
                </a:xfrm>
                <a:custGeom>
                  <a:avLst/>
                  <a:gdLst>
                    <a:gd name="T0" fmla="*/ 0 w 118"/>
                    <a:gd name="T1" fmla="*/ 0 h 96"/>
                    <a:gd name="T2" fmla="*/ 101 w 118"/>
                    <a:gd name="T3" fmla="*/ 0 h 96"/>
                    <a:gd name="T4" fmla="*/ 118 w 118"/>
                    <a:gd name="T5" fmla="*/ 96 h 96"/>
                    <a:gd name="T6" fmla="*/ 14 w 118"/>
                    <a:gd name="T7" fmla="*/ 96 h 96"/>
                    <a:gd name="T8" fmla="*/ 0 w 118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8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18" y="96"/>
                      </a:lnTo>
                      <a:lnTo>
                        <a:pt x="14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3" name="Freeform 174"/>
                <p:cNvSpPr>
                  <a:spLocks/>
                </p:cNvSpPr>
                <p:nvPr/>
              </p:nvSpPr>
              <p:spPr bwMode="auto">
                <a:xfrm>
                  <a:off x="1751861" y="7003743"/>
                  <a:ext cx="190500" cy="152400"/>
                </a:xfrm>
                <a:custGeom>
                  <a:avLst/>
                  <a:gdLst>
                    <a:gd name="T0" fmla="*/ 0 w 120"/>
                    <a:gd name="T1" fmla="*/ 0 h 96"/>
                    <a:gd name="T2" fmla="*/ 101 w 120"/>
                    <a:gd name="T3" fmla="*/ 0 h 96"/>
                    <a:gd name="T4" fmla="*/ 120 w 120"/>
                    <a:gd name="T5" fmla="*/ 96 h 96"/>
                    <a:gd name="T6" fmla="*/ 17 w 120"/>
                    <a:gd name="T7" fmla="*/ 96 h 96"/>
                    <a:gd name="T8" fmla="*/ 0 w 12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20" y="96"/>
                      </a:lnTo>
                      <a:lnTo>
                        <a:pt x="17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4" name="Freeform 175"/>
                <p:cNvSpPr>
                  <a:spLocks/>
                </p:cNvSpPr>
                <p:nvPr/>
              </p:nvSpPr>
              <p:spPr bwMode="auto">
                <a:xfrm>
                  <a:off x="1942361" y="7003743"/>
                  <a:ext cx="200025" cy="152400"/>
                </a:xfrm>
                <a:custGeom>
                  <a:avLst/>
                  <a:gdLst>
                    <a:gd name="T0" fmla="*/ 0 w 126"/>
                    <a:gd name="T1" fmla="*/ 0 h 96"/>
                    <a:gd name="T2" fmla="*/ 101 w 126"/>
                    <a:gd name="T3" fmla="*/ 0 h 96"/>
                    <a:gd name="T4" fmla="*/ 126 w 126"/>
                    <a:gd name="T5" fmla="*/ 96 h 96"/>
                    <a:gd name="T6" fmla="*/ 21 w 126"/>
                    <a:gd name="T7" fmla="*/ 96 h 96"/>
                    <a:gd name="T8" fmla="*/ 0 w 126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26" y="96"/>
                      </a:lnTo>
                      <a:lnTo>
                        <a:pt x="21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5" name="Freeform 176"/>
                <p:cNvSpPr>
                  <a:spLocks/>
                </p:cNvSpPr>
                <p:nvPr/>
              </p:nvSpPr>
              <p:spPr bwMode="auto">
                <a:xfrm>
                  <a:off x="2136036" y="7003743"/>
                  <a:ext cx="206375" cy="152400"/>
                </a:xfrm>
                <a:custGeom>
                  <a:avLst/>
                  <a:gdLst>
                    <a:gd name="T0" fmla="*/ 0 w 130"/>
                    <a:gd name="T1" fmla="*/ 0 h 96"/>
                    <a:gd name="T2" fmla="*/ 102 w 130"/>
                    <a:gd name="T3" fmla="*/ 0 h 96"/>
                    <a:gd name="T4" fmla="*/ 130 w 130"/>
                    <a:gd name="T5" fmla="*/ 96 h 96"/>
                    <a:gd name="T6" fmla="*/ 25 w 130"/>
                    <a:gd name="T7" fmla="*/ 96 h 96"/>
                    <a:gd name="T8" fmla="*/ 0 w 13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96">
                      <a:moveTo>
                        <a:pt x="0" y="0"/>
                      </a:moveTo>
                      <a:lnTo>
                        <a:pt x="102" y="0"/>
                      </a:lnTo>
                      <a:lnTo>
                        <a:pt x="130" y="96"/>
                      </a:lnTo>
                      <a:lnTo>
                        <a:pt x="25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6" name="Freeform 177"/>
                <p:cNvSpPr>
                  <a:spLocks/>
                </p:cNvSpPr>
                <p:nvPr/>
              </p:nvSpPr>
              <p:spPr bwMode="auto">
                <a:xfrm>
                  <a:off x="2328124" y="7003743"/>
                  <a:ext cx="209550" cy="152400"/>
                </a:xfrm>
                <a:custGeom>
                  <a:avLst/>
                  <a:gdLst>
                    <a:gd name="T0" fmla="*/ 0 w 132"/>
                    <a:gd name="T1" fmla="*/ 0 h 96"/>
                    <a:gd name="T2" fmla="*/ 101 w 132"/>
                    <a:gd name="T3" fmla="*/ 0 h 96"/>
                    <a:gd name="T4" fmla="*/ 132 w 132"/>
                    <a:gd name="T5" fmla="*/ 96 h 96"/>
                    <a:gd name="T6" fmla="*/ 29 w 132"/>
                    <a:gd name="T7" fmla="*/ 96 h 96"/>
                    <a:gd name="T8" fmla="*/ 0 w 132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32" y="96"/>
                      </a:lnTo>
                      <a:lnTo>
                        <a:pt x="29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7" name="Freeform 178"/>
                <p:cNvSpPr>
                  <a:spLocks/>
                </p:cNvSpPr>
                <p:nvPr/>
              </p:nvSpPr>
              <p:spPr bwMode="auto">
                <a:xfrm>
                  <a:off x="2521799" y="7003743"/>
                  <a:ext cx="215900" cy="152400"/>
                </a:xfrm>
                <a:custGeom>
                  <a:avLst/>
                  <a:gdLst>
                    <a:gd name="T0" fmla="*/ 0 w 136"/>
                    <a:gd name="T1" fmla="*/ 0 h 96"/>
                    <a:gd name="T2" fmla="*/ 101 w 136"/>
                    <a:gd name="T3" fmla="*/ 0 h 96"/>
                    <a:gd name="T4" fmla="*/ 136 w 136"/>
                    <a:gd name="T5" fmla="*/ 96 h 96"/>
                    <a:gd name="T6" fmla="*/ 31 w 136"/>
                    <a:gd name="T7" fmla="*/ 96 h 96"/>
                    <a:gd name="T8" fmla="*/ 0 w 136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36" y="96"/>
                      </a:lnTo>
                      <a:lnTo>
                        <a:pt x="31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8" name="Freeform 179"/>
                <p:cNvSpPr>
                  <a:spLocks/>
                </p:cNvSpPr>
                <p:nvPr/>
              </p:nvSpPr>
              <p:spPr bwMode="auto">
                <a:xfrm>
                  <a:off x="2715474" y="7003743"/>
                  <a:ext cx="222250" cy="152400"/>
                </a:xfrm>
                <a:custGeom>
                  <a:avLst/>
                  <a:gdLst>
                    <a:gd name="T0" fmla="*/ 0 w 140"/>
                    <a:gd name="T1" fmla="*/ 0 h 96"/>
                    <a:gd name="T2" fmla="*/ 100 w 140"/>
                    <a:gd name="T3" fmla="*/ 0 h 96"/>
                    <a:gd name="T4" fmla="*/ 140 w 140"/>
                    <a:gd name="T5" fmla="*/ 96 h 96"/>
                    <a:gd name="T6" fmla="*/ 35 w 140"/>
                    <a:gd name="T7" fmla="*/ 96 h 96"/>
                    <a:gd name="T8" fmla="*/ 0 w 140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96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40" y="96"/>
                      </a:lnTo>
                      <a:lnTo>
                        <a:pt x="35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9" name="Freeform 180"/>
                <p:cNvSpPr>
                  <a:spLocks/>
                </p:cNvSpPr>
                <p:nvPr/>
              </p:nvSpPr>
              <p:spPr bwMode="auto">
                <a:xfrm>
                  <a:off x="2907561" y="7003743"/>
                  <a:ext cx="228600" cy="152400"/>
                </a:xfrm>
                <a:custGeom>
                  <a:avLst/>
                  <a:gdLst>
                    <a:gd name="T0" fmla="*/ 0 w 144"/>
                    <a:gd name="T1" fmla="*/ 0 h 96"/>
                    <a:gd name="T2" fmla="*/ 101 w 144"/>
                    <a:gd name="T3" fmla="*/ 0 h 96"/>
                    <a:gd name="T4" fmla="*/ 144 w 144"/>
                    <a:gd name="T5" fmla="*/ 96 h 96"/>
                    <a:gd name="T6" fmla="*/ 40 w 144"/>
                    <a:gd name="T7" fmla="*/ 96 h 96"/>
                    <a:gd name="T8" fmla="*/ 0 w 144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4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44" y="96"/>
                      </a:lnTo>
                      <a:lnTo>
                        <a:pt x="40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0" name="Freeform 181"/>
                <p:cNvSpPr>
                  <a:spLocks/>
                </p:cNvSpPr>
                <p:nvPr/>
              </p:nvSpPr>
              <p:spPr bwMode="auto">
                <a:xfrm>
                  <a:off x="3101236" y="7003743"/>
                  <a:ext cx="231775" cy="152400"/>
                </a:xfrm>
                <a:custGeom>
                  <a:avLst/>
                  <a:gdLst>
                    <a:gd name="T0" fmla="*/ 0 w 146"/>
                    <a:gd name="T1" fmla="*/ 0 h 96"/>
                    <a:gd name="T2" fmla="*/ 101 w 146"/>
                    <a:gd name="T3" fmla="*/ 0 h 96"/>
                    <a:gd name="T4" fmla="*/ 146 w 146"/>
                    <a:gd name="T5" fmla="*/ 96 h 96"/>
                    <a:gd name="T6" fmla="*/ 43 w 146"/>
                    <a:gd name="T7" fmla="*/ 96 h 96"/>
                    <a:gd name="T8" fmla="*/ 0 w 146"/>
                    <a:gd name="T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6" h="96">
                      <a:moveTo>
                        <a:pt x="0" y="0"/>
                      </a:moveTo>
                      <a:lnTo>
                        <a:pt x="101" y="0"/>
                      </a:lnTo>
                      <a:lnTo>
                        <a:pt x="146" y="96"/>
                      </a:lnTo>
                      <a:lnTo>
                        <a:pt x="43" y="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6665"/>
                </a:solidFill>
                <a:ln w="0">
                  <a:solidFill>
                    <a:srgbClr val="66666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2" name="Rectangle 8"/>
              <p:cNvSpPr>
                <a:spLocks noChangeArrowheads="1"/>
              </p:cNvSpPr>
              <p:nvPr/>
            </p:nvSpPr>
            <p:spPr bwMode="auto">
              <a:xfrm>
                <a:off x="358877" y="5200611"/>
                <a:ext cx="2223749" cy="1189041"/>
              </a:xfrm>
              <a:prstGeom prst="rect">
                <a:avLst/>
              </a:prstGeom>
              <a:solidFill>
                <a:srgbClr val="EC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 dirty="0"/>
              </a:p>
            </p:txBody>
          </p:sp>
          <p:grpSp>
            <p:nvGrpSpPr>
              <p:cNvPr id="543" name="Group 542"/>
              <p:cNvGrpSpPr/>
              <p:nvPr/>
            </p:nvGrpSpPr>
            <p:grpSpPr>
              <a:xfrm>
                <a:off x="282500" y="5159377"/>
                <a:ext cx="2345301" cy="1274621"/>
                <a:chOff x="1888595" y="2713193"/>
                <a:chExt cx="3301391" cy="1794236"/>
              </a:xfrm>
            </p:grpSpPr>
            <p:sp>
              <p:nvSpPr>
                <p:cNvPr id="544" name="Freeform 72"/>
                <p:cNvSpPr>
                  <a:spLocks/>
                </p:cNvSpPr>
                <p:nvPr/>
              </p:nvSpPr>
              <p:spPr bwMode="auto">
                <a:xfrm>
                  <a:off x="1888595" y="2713193"/>
                  <a:ext cx="3301391" cy="1794236"/>
                </a:xfrm>
                <a:custGeom>
                  <a:avLst/>
                  <a:gdLst>
                    <a:gd name="T0" fmla="*/ 1048 w 1048"/>
                    <a:gd name="T1" fmla="*/ 548 h 569"/>
                    <a:gd name="T2" fmla="*/ 1020 w 1048"/>
                    <a:gd name="T3" fmla="*/ 569 h 569"/>
                    <a:gd name="T4" fmla="*/ 28 w 1048"/>
                    <a:gd name="T5" fmla="*/ 569 h 569"/>
                    <a:gd name="T6" fmla="*/ 0 w 1048"/>
                    <a:gd name="T7" fmla="*/ 548 h 569"/>
                    <a:gd name="T8" fmla="*/ 0 w 1048"/>
                    <a:gd name="T9" fmla="*/ 21 h 569"/>
                    <a:gd name="T10" fmla="*/ 28 w 1048"/>
                    <a:gd name="T11" fmla="*/ 0 h 569"/>
                    <a:gd name="T12" fmla="*/ 1020 w 1048"/>
                    <a:gd name="T13" fmla="*/ 0 h 569"/>
                    <a:gd name="T14" fmla="*/ 1048 w 1048"/>
                    <a:gd name="T15" fmla="*/ 21 h 569"/>
                    <a:gd name="T16" fmla="*/ 1048 w 1048"/>
                    <a:gd name="T17" fmla="*/ 548 h 5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48" h="569">
                      <a:moveTo>
                        <a:pt x="1048" y="548"/>
                      </a:moveTo>
                      <a:cubicBezTo>
                        <a:pt x="1048" y="560"/>
                        <a:pt x="1035" y="569"/>
                        <a:pt x="1020" y="569"/>
                      </a:cubicBezTo>
                      <a:cubicBezTo>
                        <a:pt x="28" y="569"/>
                        <a:pt x="28" y="569"/>
                        <a:pt x="28" y="569"/>
                      </a:cubicBezTo>
                      <a:cubicBezTo>
                        <a:pt x="13" y="569"/>
                        <a:pt x="0" y="560"/>
                        <a:pt x="0" y="548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13" y="0"/>
                        <a:pt x="28" y="0"/>
                      </a:cubicBezTo>
                      <a:cubicBezTo>
                        <a:pt x="1020" y="0"/>
                        <a:pt x="1020" y="0"/>
                        <a:pt x="1020" y="0"/>
                      </a:cubicBezTo>
                      <a:cubicBezTo>
                        <a:pt x="1035" y="0"/>
                        <a:pt x="1048" y="9"/>
                        <a:pt x="1048" y="21"/>
                      </a:cubicBezTo>
                      <a:cubicBezTo>
                        <a:pt x="1048" y="548"/>
                        <a:pt x="1048" y="548"/>
                        <a:pt x="1048" y="548"/>
                      </a:cubicBezTo>
                    </a:path>
                  </a:pathLst>
                </a:custGeom>
                <a:solidFill>
                  <a:srgbClr val="B5F7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45" name="Rectangle 77"/>
                <p:cNvSpPr>
                  <a:spLocks noChangeArrowheads="1"/>
                </p:cNvSpPr>
                <p:nvPr/>
              </p:nvSpPr>
              <p:spPr bwMode="auto">
                <a:xfrm>
                  <a:off x="2047737" y="2881694"/>
                  <a:ext cx="1023493" cy="78012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46" name="Rectangle 78"/>
                <p:cNvSpPr>
                  <a:spLocks noChangeArrowheads="1"/>
                </p:cNvSpPr>
                <p:nvPr/>
              </p:nvSpPr>
              <p:spPr bwMode="auto">
                <a:xfrm>
                  <a:off x="2047737" y="2881694"/>
                  <a:ext cx="1023493" cy="780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47" name="Rectangle 79"/>
                <p:cNvSpPr>
                  <a:spLocks noChangeArrowheads="1"/>
                </p:cNvSpPr>
                <p:nvPr/>
              </p:nvSpPr>
              <p:spPr bwMode="auto">
                <a:xfrm>
                  <a:off x="2047737" y="3143808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48" name="Rectangle 80"/>
                <p:cNvSpPr>
                  <a:spLocks noChangeArrowheads="1"/>
                </p:cNvSpPr>
                <p:nvPr/>
              </p:nvSpPr>
              <p:spPr bwMode="auto">
                <a:xfrm>
                  <a:off x="2047737" y="3143808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49" name="Rectangle 81"/>
                <p:cNvSpPr>
                  <a:spLocks noChangeArrowheads="1"/>
                </p:cNvSpPr>
                <p:nvPr/>
              </p:nvSpPr>
              <p:spPr bwMode="auto">
                <a:xfrm>
                  <a:off x="4169613" y="3143808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50" name="Rectangle 82"/>
                <p:cNvSpPr>
                  <a:spLocks noChangeArrowheads="1"/>
                </p:cNvSpPr>
                <p:nvPr/>
              </p:nvSpPr>
              <p:spPr bwMode="auto">
                <a:xfrm>
                  <a:off x="2047737" y="3368477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51" name="Rectangle 83"/>
                <p:cNvSpPr>
                  <a:spLocks noChangeArrowheads="1"/>
                </p:cNvSpPr>
                <p:nvPr/>
              </p:nvSpPr>
              <p:spPr bwMode="auto">
                <a:xfrm>
                  <a:off x="2047737" y="336847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52" name="Rectangle 84"/>
                <p:cNvSpPr>
                  <a:spLocks noChangeArrowheads="1"/>
                </p:cNvSpPr>
                <p:nvPr/>
              </p:nvSpPr>
              <p:spPr bwMode="auto">
                <a:xfrm>
                  <a:off x="3008822" y="3368477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53" name="Rectangle 85"/>
                <p:cNvSpPr>
                  <a:spLocks noChangeArrowheads="1"/>
                </p:cNvSpPr>
                <p:nvPr/>
              </p:nvSpPr>
              <p:spPr bwMode="auto">
                <a:xfrm>
                  <a:off x="3008822" y="3368477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54" name="Rectangle 86"/>
                <p:cNvSpPr>
                  <a:spLocks noChangeArrowheads="1"/>
                </p:cNvSpPr>
                <p:nvPr/>
              </p:nvSpPr>
              <p:spPr bwMode="auto">
                <a:xfrm>
                  <a:off x="4765614" y="3368477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55" name="Rectangle 87"/>
                <p:cNvSpPr>
                  <a:spLocks noChangeArrowheads="1"/>
                </p:cNvSpPr>
                <p:nvPr/>
              </p:nvSpPr>
              <p:spPr bwMode="auto">
                <a:xfrm>
                  <a:off x="2047737" y="3593146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56" name="Rectangle 88"/>
                <p:cNvSpPr>
                  <a:spLocks noChangeArrowheads="1"/>
                </p:cNvSpPr>
                <p:nvPr/>
              </p:nvSpPr>
              <p:spPr bwMode="auto">
                <a:xfrm>
                  <a:off x="2047737" y="3593146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57" name="Rectangle 89"/>
                <p:cNvSpPr>
                  <a:spLocks noChangeArrowheads="1"/>
                </p:cNvSpPr>
                <p:nvPr/>
              </p:nvSpPr>
              <p:spPr bwMode="auto">
                <a:xfrm>
                  <a:off x="4169613" y="3593146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58" name="Rectangle 90"/>
                <p:cNvSpPr>
                  <a:spLocks noChangeArrowheads="1"/>
                </p:cNvSpPr>
                <p:nvPr/>
              </p:nvSpPr>
              <p:spPr bwMode="auto">
                <a:xfrm>
                  <a:off x="2047737" y="3817815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59" name="Rectangle 91"/>
                <p:cNvSpPr>
                  <a:spLocks noChangeArrowheads="1"/>
                </p:cNvSpPr>
                <p:nvPr/>
              </p:nvSpPr>
              <p:spPr bwMode="auto">
                <a:xfrm>
                  <a:off x="2047737" y="3817815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60" name="Rectangle 92"/>
                <p:cNvSpPr>
                  <a:spLocks noChangeArrowheads="1"/>
                </p:cNvSpPr>
                <p:nvPr/>
              </p:nvSpPr>
              <p:spPr bwMode="auto">
                <a:xfrm>
                  <a:off x="3008822" y="3817815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61" name="Rectangle 93"/>
                <p:cNvSpPr>
                  <a:spLocks noChangeArrowheads="1"/>
                </p:cNvSpPr>
                <p:nvPr/>
              </p:nvSpPr>
              <p:spPr bwMode="auto">
                <a:xfrm>
                  <a:off x="3008822" y="3817815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62" name="Rectangle 94"/>
                <p:cNvSpPr>
                  <a:spLocks noChangeArrowheads="1"/>
                </p:cNvSpPr>
                <p:nvPr/>
              </p:nvSpPr>
              <p:spPr bwMode="auto">
                <a:xfrm>
                  <a:off x="4765614" y="3817815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63" name="Rectangle 95"/>
                <p:cNvSpPr>
                  <a:spLocks noChangeArrowheads="1"/>
                </p:cNvSpPr>
                <p:nvPr/>
              </p:nvSpPr>
              <p:spPr bwMode="auto">
                <a:xfrm>
                  <a:off x="2047737" y="4042486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64" name="Rectangle 96"/>
                <p:cNvSpPr>
                  <a:spLocks noChangeArrowheads="1"/>
                </p:cNvSpPr>
                <p:nvPr/>
              </p:nvSpPr>
              <p:spPr bwMode="auto">
                <a:xfrm>
                  <a:off x="2047737" y="4042486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65" name="Rectangle 97"/>
                <p:cNvSpPr>
                  <a:spLocks noChangeArrowheads="1"/>
                </p:cNvSpPr>
                <p:nvPr/>
              </p:nvSpPr>
              <p:spPr bwMode="auto">
                <a:xfrm>
                  <a:off x="4169613" y="4042486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66" name="Rectangle 98"/>
                <p:cNvSpPr>
                  <a:spLocks noChangeArrowheads="1"/>
                </p:cNvSpPr>
                <p:nvPr/>
              </p:nvSpPr>
              <p:spPr bwMode="auto">
                <a:xfrm>
                  <a:off x="2047737" y="4267155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67" name="Rectangle 99"/>
                <p:cNvSpPr>
                  <a:spLocks noChangeArrowheads="1"/>
                </p:cNvSpPr>
                <p:nvPr/>
              </p:nvSpPr>
              <p:spPr bwMode="auto">
                <a:xfrm>
                  <a:off x="2047737" y="4267155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68" name="Rectangle 100"/>
                <p:cNvSpPr>
                  <a:spLocks noChangeArrowheads="1"/>
                </p:cNvSpPr>
                <p:nvPr/>
              </p:nvSpPr>
              <p:spPr bwMode="auto">
                <a:xfrm>
                  <a:off x="3008822" y="4267155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69" name="Rectangle 101"/>
                <p:cNvSpPr>
                  <a:spLocks noChangeArrowheads="1"/>
                </p:cNvSpPr>
                <p:nvPr/>
              </p:nvSpPr>
              <p:spPr bwMode="auto">
                <a:xfrm>
                  <a:off x="3008822" y="4267155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70" name="Rectangle 102"/>
                <p:cNvSpPr>
                  <a:spLocks noChangeArrowheads="1"/>
                </p:cNvSpPr>
                <p:nvPr/>
              </p:nvSpPr>
              <p:spPr bwMode="auto">
                <a:xfrm>
                  <a:off x="4765612" y="4267155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71" name="Rectangle 110"/>
                <p:cNvSpPr>
                  <a:spLocks noChangeArrowheads="1"/>
                </p:cNvSpPr>
                <p:nvPr/>
              </p:nvSpPr>
              <p:spPr bwMode="auto">
                <a:xfrm>
                  <a:off x="2047735" y="2881694"/>
                  <a:ext cx="1023493" cy="780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72" name="Rectangle 112"/>
                <p:cNvSpPr>
                  <a:spLocks noChangeArrowheads="1"/>
                </p:cNvSpPr>
                <p:nvPr/>
              </p:nvSpPr>
              <p:spPr bwMode="auto">
                <a:xfrm>
                  <a:off x="2047735" y="3143808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73" name="Rectangle 114"/>
                <p:cNvSpPr>
                  <a:spLocks noChangeArrowheads="1"/>
                </p:cNvSpPr>
                <p:nvPr/>
              </p:nvSpPr>
              <p:spPr bwMode="auto">
                <a:xfrm>
                  <a:off x="2047735" y="336847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7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008820" y="3368479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75" name="Rectangle 118"/>
                <p:cNvSpPr>
                  <a:spLocks noChangeArrowheads="1"/>
                </p:cNvSpPr>
                <p:nvPr/>
              </p:nvSpPr>
              <p:spPr bwMode="auto">
                <a:xfrm>
                  <a:off x="2047735" y="3593148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76" name="Rectangle 120"/>
                <p:cNvSpPr>
                  <a:spLocks noChangeArrowheads="1"/>
                </p:cNvSpPr>
                <p:nvPr/>
              </p:nvSpPr>
              <p:spPr bwMode="auto">
                <a:xfrm>
                  <a:off x="2047735" y="381781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77" name="Rectangle 122"/>
                <p:cNvSpPr>
                  <a:spLocks noChangeArrowheads="1"/>
                </p:cNvSpPr>
                <p:nvPr/>
              </p:nvSpPr>
              <p:spPr bwMode="auto">
                <a:xfrm>
                  <a:off x="3008820" y="3817815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78" name="Rectangle 124"/>
                <p:cNvSpPr>
                  <a:spLocks noChangeArrowheads="1"/>
                </p:cNvSpPr>
                <p:nvPr/>
              </p:nvSpPr>
              <p:spPr bwMode="auto">
                <a:xfrm>
                  <a:off x="2047735" y="4042474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79" name="Rectangle 126"/>
                <p:cNvSpPr>
                  <a:spLocks noChangeArrowheads="1"/>
                </p:cNvSpPr>
                <p:nvPr/>
              </p:nvSpPr>
              <p:spPr bwMode="auto">
                <a:xfrm>
                  <a:off x="2047735" y="4267196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80" name="Rectangle 128"/>
                <p:cNvSpPr>
                  <a:spLocks noChangeArrowheads="1"/>
                </p:cNvSpPr>
                <p:nvPr/>
              </p:nvSpPr>
              <p:spPr bwMode="auto">
                <a:xfrm>
                  <a:off x="3008826" y="4267220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</p:grpSp>
        </p:grpSp>
        <p:grpSp>
          <p:nvGrpSpPr>
            <p:cNvPr id="449" name="Group 448"/>
            <p:cNvGrpSpPr/>
            <p:nvPr/>
          </p:nvGrpSpPr>
          <p:grpSpPr>
            <a:xfrm>
              <a:off x="4687276" y="4364369"/>
              <a:ext cx="1715232" cy="2298443"/>
              <a:chOff x="4687276" y="4364369"/>
              <a:chExt cx="1715232" cy="2298443"/>
            </a:xfrm>
          </p:grpSpPr>
          <p:grpSp>
            <p:nvGrpSpPr>
              <p:cNvPr id="492" name="Group 491"/>
              <p:cNvGrpSpPr/>
              <p:nvPr/>
            </p:nvGrpSpPr>
            <p:grpSpPr>
              <a:xfrm>
                <a:off x="4687276" y="4364369"/>
                <a:ext cx="1715232" cy="2298443"/>
                <a:chOff x="1871132" y="5057423"/>
                <a:chExt cx="4064000" cy="3146779"/>
              </a:xfrm>
            </p:grpSpPr>
            <p:sp>
              <p:nvSpPr>
                <p:cNvPr id="531" name="Freeform 48"/>
                <p:cNvSpPr>
                  <a:spLocks/>
                </p:cNvSpPr>
                <p:nvPr/>
              </p:nvSpPr>
              <p:spPr bwMode="auto">
                <a:xfrm>
                  <a:off x="1871132" y="5057423"/>
                  <a:ext cx="4064000" cy="3146779"/>
                </a:xfrm>
                <a:custGeom>
                  <a:avLst/>
                  <a:gdLst>
                    <a:gd name="T0" fmla="*/ 0 w 925"/>
                    <a:gd name="T1" fmla="*/ 684 h 716"/>
                    <a:gd name="T2" fmla="*/ 0 w 925"/>
                    <a:gd name="T3" fmla="*/ 33 h 716"/>
                    <a:gd name="T4" fmla="*/ 32 w 925"/>
                    <a:gd name="T5" fmla="*/ 0 h 716"/>
                    <a:gd name="T6" fmla="*/ 892 w 925"/>
                    <a:gd name="T7" fmla="*/ 0 h 716"/>
                    <a:gd name="T8" fmla="*/ 925 w 925"/>
                    <a:gd name="T9" fmla="*/ 33 h 716"/>
                    <a:gd name="T10" fmla="*/ 925 w 925"/>
                    <a:gd name="T11" fmla="*/ 684 h 716"/>
                    <a:gd name="T12" fmla="*/ 892 w 925"/>
                    <a:gd name="T13" fmla="*/ 716 h 716"/>
                    <a:gd name="T14" fmla="*/ 32 w 925"/>
                    <a:gd name="T15" fmla="*/ 716 h 716"/>
                    <a:gd name="T16" fmla="*/ 0 w 925"/>
                    <a:gd name="T17" fmla="*/ 684 h 7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25" h="716">
                      <a:moveTo>
                        <a:pt x="0" y="684"/>
                      </a:move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4" y="0"/>
                        <a:pt x="32" y="0"/>
                      </a:cubicBezTo>
                      <a:cubicBezTo>
                        <a:pt x="892" y="0"/>
                        <a:pt x="892" y="0"/>
                        <a:pt x="892" y="0"/>
                      </a:cubicBezTo>
                      <a:cubicBezTo>
                        <a:pt x="910" y="0"/>
                        <a:pt x="925" y="15"/>
                        <a:pt x="925" y="33"/>
                      </a:cubicBezTo>
                      <a:cubicBezTo>
                        <a:pt x="925" y="684"/>
                        <a:pt x="925" y="684"/>
                        <a:pt x="925" y="684"/>
                      </a:cubicBezTo>
                      <a:cubicBezTo>
                        <a:pt x="925" y="702"/>
                        <a:pt x="910" y="716"/>
                        <a:pt x="892" y="716"/>
                      </a:cubicBezTo>
                      <a:cubicBezTo>
                        <a:pt x="32" y="716"/>
                        <a:pt x="32" y="716"/>
                        <a:pt x="32" y="716"/>
                      </a:cubicBezTo>
                      <a:cubicBezTo>
                        <a:pt x="14" y="716"/>
                        <a:pt x="0" y="702"/>
                        <a:pt x="0" y="684"/>
                      </a:cubicBezTo>
                      <a:close/>
                    </a:path>
                  </a:pathLst>
                </a:custGeom>
                <a:solidFill>
                  <a:srgbClr val="25517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2" name="Freeform 49"/>
                <p:cNvSpPr>
                  <a:spLocks/>
                </p:cNvSpPr>
                <p:nvPr/>
              </p:nvSpPr>
              <p:spPr bwMode="auto">
                <a:xfrm>
                  <a:off x="1893710" y="5082824"/>
                  <a:ext cx="4016023" cy="3095979"/>
                </a:xfrm>
                <a:custGeom>
                  <a:avLst/>
                  <a:gdLst>
                    <a:gd name="T0" fmla="*/ 0 w 914"/>
                    <a:gd name="T1" fmla="*/ 678 h 704"/>
                    <a:gd name="T2" fmla="*/ 0 w 914"/>
                    <a:gd name="T3" fmla="*/ 27 h 704"/>
                    <a:gd name="T4" fmla="*/ 27 w 914"/>
                    <a:gd name="T5" fmla="*/ 0 h 704"/>
                    <a:gd name="T6" fmla="*/ 887 w 914"/>
                    <a:gd name="T7" fmla="*/ 0 h 704"/>
                    <a:gd name="T8" fmla="*/ 914 w 914"/>
                    <a:gd name="T9" fmla="*/ 27 h 704"/>
                    <a:gd name="T10" fmla="*/ 914 w 914"/>
                    <a:gd name="T11" fmla="*/ 678 h 704"/>
                    <a:gd name="T12" fmla="*/ 887 w 914"/>
                    <a:gd name="T13" fmla="*/ 704 h 704"/>
                    <a:gd name="T14" fmla="*/ 27 w 914"/>
                    <a:gd name="T15" fmla="*/ 704 h 704"/>
                    <a:gd name="T16" fmla="*/ 0 w 914"/>
                    <a:gd name="T17" fmla="*/ 678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4" h="704">
                      <a:moveTo>
                        <a:pt x="0" y="678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887" y="0"/>
                        <a:pt x="887" y="0"/>
                        <a:pt x="887" y="0"/>
                      </a:cubicBezTo>
                      <a:cubicBezTo>
                        <a:pt x="902" y="0"/>
                        <a:pt x="914" y="12"/>
                        <a:pt x="914" y="27"/>
                      </a:cubicBezTo>
                      <a:cubicBezTo>
                        <a:pt x="914" y="678"/>
                        <a:pt x="914" y="678"/>
                        <a:pt x="914" y="678"/>
                      </a:cubicBezTo>
                      <a:cubicBezTo>
                        <a:pt x="914" y="692"/>
                        <a:pt x="902" y="704"/>
                        <a:pt x="887" y="704"/>
                      </a:cubicBezTo>
                      <a:cubicBezTo>
                        <a:pt x="27" y="704"/>
                        <a:pt x="27" y="704"/>
                        <a:pt x="27" y="704"/>
                      </a:cubicBezTo>
                      <a:cubicBezTo>
                        <a:pt x="12" y="704"/>
                        <a:pt x="0" y="692"/>
                        <a:pt x="0" y="678"/>
                      </a:cubicBezTo>
                      <a:close/>
                    </a:path>
                  </a:pathLst>
                </a:custGeom>
                <a:solidFill>
                  <a:srgbClr val="25517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3" name="Freeform 50"/>
                <p:cNvSpPr>
                  <a:spLocks/>
                </p:cNvSpPr>
                <p:nvPr/>
              </p:nvSpPr>
              <p:spPr bwMode="auto">
                <a:xfrm>
                  <a:off x="1893710" y="5082824"/>
                  <a:ext cx="3457223" cy="1763890"/>
                </a:xfrm>
                <a:custGeom>
                  <a:avLst/>
                  <a:gdLst>
                    <a:gd name="T0" fmla="*/ 0 w 787"/>
                    <a:gd name="T1" fmla="*/ 401 h 401"/>
                    <a:gd name="T2" fmla="*/ 0 w 787"/>
                    <a:gd name="T3" fmla="*/ 27 h 401"/>
                    <a:gd name="T4" fmla="*/ 27 w 787"/>
                    <a:gd name="T5" fmla="*/ 0 h 401"/>
                    <a:gd name="T6" fmla="*/ 787 w 787"/>
                    <a:gd name="T7" fmla="*/ 0 h 401"/>
                    <a:gd name="T8" fmla="*/ 0 w 787"/>
                    <a:gd name="T9" fmla="*/ 40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7" h="401">
                      <a:moveTo>
                        <a:pt x="0" y="401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787" y="0"/>
                        <a:pt x="787" y="0"/>
                        <a:pt x="787" y="0"/>
                      </a:cubicBezTo>
                      <a:lnTo>
                        <a:pt x="0" y="401"/>
                      </a:lnTo>
                      <a:close/>
                    </a:path>
                  </a:pathLst>
                </a:custGeom>
                <a:solidFill>
                  <a:srgbClr val="25517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4" name="Oval 51"/>
                <p:cNvSpPr>
                  <a:spLocks noChangeArrowheads="1"/>
                </p:cNvSpPr>
                <p:nvPr/>
              </p:nvSpPr>
              <p:spPr bwMode="auto">
                <a:xfrm>
                  <a:off x="3826933" y="5164667"/>
                  <a:ext cx="149579" cy="146756"/>
                </a:xfrm>
                <a:prstGeom prst="ellipse">
                  <a:avLst/>
                </a:prstGeom>
                <a:solidFill>
                  <a:srgbClr val="25517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5" name="Rectangle 52"/>
                <p:cNvSpPr>
                  <a:spLocks noChangeArrowheads="1"/>
                </p:cNvSpPr>
                <p:nvPr/>
              </p:nvSpPr>
              <p:spPr bwMode="auto">
                <a:xfrm>
                  <a:off x="2254955" y="5373512"/>
                  <a:ext cx="3307644" cy="2517422"/>
                </a:xfrm>
                <a:prstGeom prst="rect">
                  <a:avLst/>
                </a:prstGeom>
                <a:solidFill>
                  <a:srgbClr val="2551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493" name="Group 492"/>
              <p:cNvGrpSpPr/>
              <p:nvPr/>
            </p:nvGrpSpPr>
            <p:grpSpPr>
              <a:xfrm>
                <a:off x="4843446" y="4595244"/>
                <a:ext cx="1401832" cy="1838754"/>
                <a:chOff x="1888595" y="2713193"/>
                <a:chExt cx="3301391" cy="1794236"/>
              </a:xfrm>
            </p:grpSpPr>
            <p:sp>
              <p:nvSpPr>
                <p:cNvPr id="494" name="Freeform 72"/>
                <p:cNvSpPr>
                  <a:spLocks/>
                </p:cNvSpPr>
                <p:nvPr/>
              </p:nvSpPr>
              <p:spPr bwMode="auto">
                <a:xfrm>
                  <a:off x="1888595" y="2713193"/>
                  <a:ext cx="3301391" cy="1794236"/>
                </a:xfrm>
                <a:custGeom>
                  <a:avLst/>
                  <a:gdLst>
                    <a:gd name="T0" fmla="*/ 1048 w 1048"/>
                    <a:gd name="T1" fmla="*/ 548 h 569"/>
                    <a:gd name="T2" fmla="*/ 1020 w 1048"/>
                    <a:gd name="T3" fmla="*/ 569 h 569"/>
                    <a:gd name="T4" fmla="*/ 28 w 1048"/>
                    <a:gd name="T5" fmla="*/ 569 h 569"/>
                    <a:gd name="T6" fmla="*/ 0 w 1048"/>
                    <a:gd name="T7" fmla="*/ 548 h 569"/>
                    <a:gd name="T8" fmla="*/ 0 w 1048"/>
                    <a:gd name="T9" fmla="*/ 21 h 569"/>
                    <a:gd name="T10" fmla="*/ 28 w 1048"/>
                    <a:gd name="T11" fmla="*/ 0 h 569"/>
                    <a:gd name="T12" fmla="*/ 1020 w 1048"/>
                    <a:gd name="T13" fmla="*/ 0 h 569"/>
                    <a:gd name="T14" fmla="*/ 1048 w 1048"/>
                    <a:gd name="T15" fmla="*/ 21 h 569"/>
                    <a:gd name="T16" fmla="*/ 1048 w 1048"/>
                    <a:gd name="T17" fmla="*/ 548 h 5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48" h="569">
                      <a:moveTo>
                        <a:pt x="1048" y="548"/>
                      </a:moveTo>
                      <a:cubicBezTo>
                        <a:pt x="1048" y="560"/>
                        <a:pt x="1035" y="569"/>
                        <a:pt x="1020" y="569"/>
                      </a:cubicBezTo>
                      <a:cubicBezTo>
                        <a:pt x="28" y="569"/>
                        <a:pt x="28" y="569"/>
                        <a:pt x="28" y="569"/>
                      </a:cubicBezTo>
                      <a:cubicBezTo>
                        <a:pt x="13" y="569"/>
                        <a:pt x="0" y="560"/>
                        <a:pt x="0" y="548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13" y="0"/>
                        <a:pt x="28" y="0"/>
                      </a:cubicBezTo>
                      <a:cubicBezTo>
                        <a:pt x="1020" y="0"/>
                        <a:pt x="1020" y="0"/>
                        <a:pt x="1020" y="0"/>
                      </a:cubicBezTo>
                      <a:cubicBezTo>
                        <a:pt x="1035" y="0"/>
                        <a:pt x="1048" y="9"/>
                        <a:pt x="1048" y="21"/>
                      </a:cubicBezTo>
                      <a:cubicBezTo>
                        <a:pt x="1048" y="548"/>
                        <a:pt x="1048" y="548"/>
                        <a:pt x="1048" y="548"/>
                      </a:cubicBezTo>
                    </a:path>
                  </a:pathLst>
                </a:custGeom>
                <a:solidFill>
                  <a:srgbClr val="B5F7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495" name="Rectangle 77"/>
                <p:cNvSpPr>
                  <a:spLocks noChangeArrowheads="1"/>
                </p:cNvSpPr>
                <p:nvPr/>
              </p:nvSpPr>
              <p:spPr bwMode="auto">
                <a:xfrm>
                  <a:off x="2047737" y="2881694"/>
                  <a:ext cx="1023493" cy="78012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496" name="Rectangle 78"/>
                <p:cNvSpPr>
                  <a:spLocks noChangeArrowheads="1"/>
                </p:cNvSpPr>
                <p:nvPr/>
              </p:nvSpPr>
              <p:spPr bwMode="auto">
                <a:xfrm>
                  <a:off x="2047737" y="2881694"/>
                  <a:ext cx="1023493" cy="780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497" name="Rectangle 79"/>
                <p:cNvSpPr>
                  <a:spLocks noChangeArrowheads="1"/>
                </p:cNvSpPr>
                <p:nvPr/>
              </p:nvSpPr>
              <p:spPr bwMode="auto">
                <a:xfrm>
                  <a:off x="2047737" y="3143808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498" name="Rectangle 80"/>
                <p:cNvSpPr>
                  <a:spLocks noChangeArrowheads="1"/>
                </p:cNvSpPr>
                <p:nvPr/>
              </p:nvSpPr>
              <p:spPr bwMode="auto">
                <a:xfrm>
                  <a:off x="2047737" y="3143808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499" name="Rectangle 81"/>
                <p:cNvSpPr>
                  <a:spLocks noChangeArrowheads="1"/>
                </p:cNvSpPr>
                <p:nvPr/>
              </p:nvSpPr>
              <p:spPr bwMode="auto">
                <a:xfrm>
                  <a:off x="4169613" y="3143808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00" name="Rectangle 82"/>
                <p:cNvSpPr>
                  <a:spLocks noChangeArrowheads="1"/>
                </p:cNvSpPr>
                <p:nvPr/>
              </p:nvSpPr>
              <p:spPr bwMode="auto">
                <a:xfrm>
                  <a:off x="2047737" y="3368477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01" name="Rectangle 83"/>
                <p:cNvSpPr>
                  <a:spLocks noChangeArrowheads="1"/>
                </p:cNvSpPr>
                <p:nvPr/>
              </p:nvSpPr>
              <p:spPr bwMode="auto">
                <a:xfrm>
                  <a:off x="2047737" y="336847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02" name="Rectangle 84"/>
                <p:cNvSpPr>
                  <a:spLocks noChangeArrowheads="1"/>
                </p:cNvSpPr>
                <p:nvPr/>
              </p:nvSpPr>
              <p:spPr bwMode="auto">
                <a:xfrm>
                  <a:off x="3008822" y="3368477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03" name="Rectangle 85"/>
                <p:cNvSpPr>
                  <a:spLocks noChangeArrowheads="1"/>
                </p:cNvSpPr>
                <p:nvPr/>
              </p:nvSpPr>
              <p:spPr bwMode="auto">
                <a:xfrm>
                  <a:off x="3008822" y="3368477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04" name="Rectangle 86"/>
                <p:cNvSpPr>
                  <a:spLocks noChangeArrowheads="1"/>
                </p:cNvSpPr>
                <p:nvPr/>
              </p:nvSpPr>
              <p:spPr bwMode="auto">
                <a:xfrm>
                  <a:off x="4765614" y="3368477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05" name="Rectangle 87"/>
                <p:cNvSpPr>
                  <a:spLocks noChangeArrowheads="1"/>
                </p:cNvSpPr>
                <p:nvPr/>
              </p:nvSpPr>
              <p:spPr bwMode="auto">
                <a:xfrm>
                  <a:off x="2047737" y="3593146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06" name="Rectangle 88"/>
                <p:cNvSpPr>
                  <a:spLocks noChangeArrowheads="1"/>
                </p:cNvSpPr>
                <p:nvPr/>
              </p:nvSpPr>
              <p:spPr bwMode="auto">
                <a:xfrm>
                  <a:off x="2047737" y="3593146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07" name="Rectangle 89"/>
                <p:cNvSpPr>
                  <a:spLocks noChangeArrowheads="1"/>
                </p:cNvSpPr>
                <p:nvPr/>
              </p:nvSpPr>
              <p:spPr bwMode="auto">
                <a:xfrm>
                  <a:off x="4169613" y="3593146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08" name="Rectangle 90"/>
                <p:cNvSpPr>
                  <a:spLocks noChangeArrowheads="1"/>
                </p:cNvSpPr>
                <p:nvPr/>
              </p:nvSpPr>
              <p:spPr bwMode="auto">
                <a:xfrm>
                  <a:off x="2047737" y="3817815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09" name="Rectangle 91"/>
                <p:cNvSpPr>
                  <a:spLocks noChangeArrowheads="1"/>
                </p:cNvSpPr>
                <p:nvPr/>
              </p:nvSpPr>
              <p:spPr bwMode="auto">
                <a:xfrm>
                  <a:off x="2047737" y="3817815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10" name="Rectangle 92"/>
                <p:cNvSpPr>
                  <a:spLocks noChangeArrowheads="1"/>
                </p:cNvSpPr>
                <p:nvPr/>
              </p:nvSpPr>
              <p:spPr bwMode="auto">
                <a:xfrm>
                  <a:off x="3008822" y="3817815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11" name="Rectangle 93"/>
                <p:cNvSpPr>
                  <a:spLocks noChangeArrowheads="1"/>
                </p:cNvSpPr>
                <p:nvPr/>
              </p:nvSpPr>
              <p:spPr bwMode="auto">
                <a:xfrm>
                  <a:off x="3008822" y="3817815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12" name="Rectangle 94"/>
                <p:cNvSpPr>
                  <a:spLocks noChangeArrowheads="1"/>
                </p:cNvSpPr>
                <p:nvPr/>
              </p:nvSpPr>
              <p:spPr bwMode="auto">
                <a:xfrm>
                  <a:off x="4765614" y="3817815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13" name="Rectangle 95"/>
                <p:cNvSpPr>
                  <a:spLocks noChangeArrowheads="1"/>
                </p:cNvSpPr>
                <p:nvPr/>
              </p:nvSpPr>
              <p:spPr bwMode="auto">
                <a:xfrm>
                  <a:off x="2047737" y="4042486"/>
                  <a:ext cx="1981461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14" name="Rectangle 96"/>
                <p:cNvSpPr>
                  <a:spLocks noChangeArrowheads="1"/>
                </p:cNvSpPr>
                <p:nvPr/>
              </p:nvSpPr>
              <p:spPr bwMode="auto">
                <a:xfrm>
                  <a:off x="2047737" y="4042486"/>
                  <a:ext cx="1981461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15" name="Rectangle 97"/>
                <p:cNvSpPr>
                  <a:spLocks noChangeArrowheads="1"/>
                </p:cNvSpPr>
                <p:nvPr/>
              </p:nvSpPr>
              <p:spPr bwMode="auto">
                <a:xfrm>
                  <a:off x="4169613" y="4042486"/>
                  <a:ext cx="858113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16" name="Rectangle 98"/>
                <p:cNvSpPr>
                  <a:spLocks noChangeArrowheads="1"/>
                </p:cNvSpPr>
                <p:nvPr/>
              </p:nvSpPr>
              <p:spPr bwMode="auto">
                <a:xfrm>
                  <a:off x="2047737" y="4267155"/>
                  <a:ext cx="78946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17" name="Rectangle 99"/>
                <p:cNvSpPr>
                  <a:spLocks noChangeArrowheads="1"/>
                </p:cNvSpPr>
                <p:nvPr/>
              </p:nvSpPr>
              <p:spPr bwMode="auto">
                <a:xfrm>
                  <a:off x="2047737" y="4267155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18" name="Rectangle 100"/>
                <p:cNvSpPr>
                  <a:spLocks noChangeArrowheads="1"/>
                </p:cNvSpPr>
                <p:nvPr/>
              </p:nvSpPr>
              <p:spPr bwMode="auto">
                <a:xfrm>
                  <a:off x="3008822" y="4267155"/>
                  <a:ext cx="1591407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19" name="Rectangle 101"/>
                <p:cNvSpPr>
                  <a:spLocks noChangeArrowheads="1"/>
                </p:cNvSpPr>
                <p:nvPr/>
              </p:nvSpPr>
              <p:spPr bwMode="auto">
                <a:xfrm>
                  <a:off x="3008822" y="4267155"/>
                  <a:ext cx="1591407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20" name="Rectangle 102"/>
                <p:cNvSpPr>
                  <a:spLocks noChangeArrowheads="1"/>
                </p:cNvSpPr>
                <p:nvPr/>
              </p:nvSpPr>
              <p:spPr bwMode="auto">
                <a:xfrm>
                  <a:off x="4765612" y="4267155"/>
                  <a:ext cx="252754" cy="74890"/>
                </a:xfrm>
                <a:prstGeom prst="rect">
                  <a:avLst/>
                </a:prstGeom>
                <a:solidFill>
                  <a:srgbClr val="72E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21" name="Rectangle 110"/>
                <p:cNvSpPr>
                  <a:spLocks noChangeArrowheads="1"/>
                </p:cNvSpPr>
                <p:nvPr/>
              </p:nvSpPr>
              <p:spPr bwMode="auto">
                <a:xfrm>
                  <a:off x="2047735" y="2881694"/>
                  <a:ext cx="1023493" cy="780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22" name="Rectangle 112"/>
                <p:cNvSpPr>
                  <a:spLocks noChangeArrowheads="1"/>
                </p:cNvSpPr>
                <p:nvPr/>
              </p:nvSpPr>
              <p:spPr bwMode="auto">
                <a:xfrm>
                  <a:off x="2047735" y="3143808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23" name="Rectangle 114"/>
                <p:cNvSpPr>
                  <a:spLocks noChangeArrowheads="1"/>
                </p:cNvSpPr>
                <p:nvPr/>
              </p:nvSpPr>
              <p:spPr bwMode="auto">
                <a:xfrm>
                  <a:off x="2047735" y="336847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2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008820" y="3368479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25" name="Rectangle 118"/>
                <p:cNvSpPr>
                  <a:spLocks noChangeArrowheads="1"/>
                </p:cNvSpPr>
                <p:nvPr/>
              </p:nvSpPr>
              <p:spPr bwMode="auto">
                <a:xfrm>
                  <a:off x="2047735" y="3593148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26" name="Rectangle 120"/>
                <p:cNvSpPr>
                  <a:spLocks noChangeArrowheads="1"/>
                </p:cNvSpPr>
                <p:nvPr/>
              </p:nvSpPr>
              <p:spPr bwMode="auto">
                <a:xfrm>
                  <a:off x="2047735" y="3817817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27" name="Rectangle 122"/>
                <p:cNvSpPr>
                  <a:spLocks noChangeArrowheads="1"/>
                </p:cNvSpPr>
                <p:nvPr/>
              </p:nvSpPr>
              <p:spPr bwMode="auto">
                <a:xfrm>
                  <a:off x="3008820" y="3817815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28" name="Rectangle 124"/>
                <p:cNvSpPr>
                  <a:spLocks noChangeArrowheads="1"/>
                </p:cNvSpPr>
                <p:nvPr/>
              </p:nvSpPr>
              <p:spPr bwMode="auto">
                <a:xfrm>
                  <a:off x="2047735" y="4042474"/>
                  <a:ext cx="149155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29" name="Rectangle 126"/>
                <p:cNvSpPr>
                  <a:spLocks noChangeArrowheads="1"/>
                </p:cNvSpPr>
                <p:nvPr/>
              </p:nvSpPr>
              <p:spPr bwMode="auto">
                <a:xfrm>
                  <a:off x="2047735" y="4267196"/>
                  <a:ext cx="789464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  <p:sp>
              <p:nvSpPr>
                <p:cNvPr id="530" name="Rectangle 128"/>
                <p:cNvSpPr>
                  <a:spLocks noChangeArrowheads="1"/>
                </p:cNvSpPr>
                <p:nvPr/>
              </p:nvSpPr>
              <p:spPr bwMode="auto">
                <a:xfrm>
                  <a:off x="3008826" y="4267220"/>
                  <a:ext cx="530469" cy="74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 dirty="0"/>
                </a:p>
              </p:txBody>
            </p:sp>
          </p:grpSp>
        </p:grpSp>
        <p:grpSp>
          <p:nvGrpSpPr>
            <p:cNvPr id="450" name="Group 449"/>
            <p:cNvGrpSpPr/>
            <p:nvPr/>
          </p:nvGrpSpPr>
          <p:grpSpPr>
            <a:xfrm>
              <a:off x="4111949" y="5991301"/>
              <a:ext cx="979037" cy="1628278"/>
              <a:chOff x="4111949" y="5991301"/>
              <a:chExt cx="979037" cy="1628278"/>
            </a:xfrm>
          </p:grpSpPr>
          <p:sp>
            <p:nvSpPr>
              <p:cNvPr id="451" name="Freeform 27"/>
              <p:cNvSpPr>
                <a:spLocks noEditPoints="1"/>
              </p:cNvSpPr>
              <p:nvPr/>
            </p:nvSpPr>
            <p:spPr bwMode="auto">
              <a:xfrm>
                <a:off x="4111949" y="5991301"/>
                <a:ext cx="979037" cy="1628278"/>
              </a:xfrm>
              <a:custGeom>
                <a:avLst/>
                <a:gdLst>
                  <a:gd name="T0" fmla="*/ 477 w 602"/>
                  <a:gd name="T1" fmla="*/ 0 h 1003"/>
                  <a:gd name="T2" fmla="*/ 124 w 602"/>
                  <a:gd name="T3" fmla="*/ 0 h 1003"/>
                  <a:gd name="T4" fmla="*/ 0 w 602"/>
                  <a:gd name="T5" fmla="*/ 125 h 1003"/>
                  <a:gd name="T6" fmla="*/ 0 w 602"/>
                  <a:gd name="T7" fmla="*/ 879 h 1003"/>
                  <a:gd name="T8" fmla="*/ 124 w 602"/>
                  <a:gd name="T9" fmla="*/ 1003 h 1003"/>
                  <a:gd name="T10" fmla="*/ 477 w 602"/>
                  <a:gd name="T11" fmla="*/ 1003 h 1003"/>
                  <a:gd name="T12" fmla="*/ 602 w 602"/>
                  <a:gd name="T13" fmla="*/ 879 h 1003"/>
                  <a:gd name="T14" fmla="*/ 602 w 602"/>
                  <a:gd name="T15" fmla="*/ 125 h 1003"/>
                  <a:gd name="T16" fmla="*/ 477 w 602"/>
                  <a:gd name="T17" fmla="*/ 0 h 1003"/>
                  <a:gd name="T18" fmla="*/ 210 w 602"/>
                  <a:gd name="T19" fmla="*/ 43 h 1003"/>
                  <a:gd name="T20" fmla="*/ 392 w 602"/>
                  <a:gd name="T21" fmla="*/ 43 h 1003"/>
                  <a:gd name="T22" fmla="*/ 401 w 602"/>
                  <a:gd name="T23" fmla="*/ 52 h 1003"/>
                  <a:gd name="T24" fmla="*/ 392 w 602"/>
                  <a:gd name="T25" fmla="*/ 61 h 1003"/>
                  <a:gd name="T26" fmla="*/ 210 w 602"/>
                  <a:gd name="T27" fmla="*/ 61 h 1003"/>
                  <a:gd name="T28" fmla="*/ 201 w 602"/>
                  <a:gd name="T29" fmla="*/ 52 h 1003"/>
                  <a:gd name="T30" fmla="*/ 210 w 602"/>
                  <a:gd name="T31" fmla="*/ 43 h 1003"/>
                  <a:gd name="T32" fmla="*/ 301 w 602"/>
                  <a:gd name="T33" fmla="*/ 977 h 1003"/>
                  <a:gd name="T34" fmla="*/ 270 w 602"/>
                  <a:gd name="T35" fmla="*/ 947 h 1003"/>
                  <a:gd name="T36" fmla="*/ 301 w 602"/>
                  <a:gd name="T37" fmla="*/ 916 h 1003"/>
                  <a:gd name="T38" fmla="*/ 331 w 602"/>
                  <a:gd name="T39" fmla="*/ 947 h 1003"/>
                  <a:gd name="T40" fmla="*/ 301 w 602"/>
                  <a:gd name="T41" fmla="*/ 977 h 1003"/>
                  <a:gd name="T42" fmla="*/ 549 w 602"/>
                  <a:gd name="T43" fmla="*/ 892 h 1003"/>
                  <a:gd name="T44" fmla="*/ 547 w 602"/>
                  <a:gd name="T45" fmla="*/ 894 h 1003"/>
                  <a:gd name="T46" fmla="*/ 54 w 602"/>
                  <a:gd name="T47" fmla="*/ 894 h 1003"/>
                  <a:gd name="T48" fmla="*/ 53 w 602"/>
                  <a:gd name="T49" fmla="*/ 892 h 1003"/>
                  <a:gd name="T50" fmla="*/ 53 w 602"/>
                  <a:gd name="T51" fmla="*/ 102 h 1003"/>
                  <a:gd name="T52" fmla="*/ 54 w 602"/>
                  <a:gd name="T53" fmla="*/ 100 h 1003"/>
                  <a:gd name="T54" fmla="*/ 547 w 602"/>
                  <a:gd name="T55" fmla="*/ 100 h 1003"/>
                  <a:gd name="T56" fmla="*/ 549 w 602"/>
                  <a:gd name="T57" fmla="*/ 102 h 1003"/>
                  <a:gd name="T58" fmla="*/ 549 w 602"/>
                  <a:gd name="T59" fmla="*/ 892 h 1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2" h="1003">
                    <a:moveTo>
                      <a:pt x="477" y="0"/>
                    </a:moveTo>
                    <a:cubicBezTo>
                      <a:pt x="124" y="0"/>
                      <a:pt x="124" y="0"/>
                      <a:pt x="124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879"/>
                      <a:pt x="0" y="879"/>
                      <a:pt x="0" y="879"/>
                    </a:cubicBezTo>
                    <a:cubicBezTo>
                      <a:pt x="0" y="947"/>
                      <a:pt x="56" y="1003"/>
                      <a:pt x="124" y="1003"/>
                    </a:cubicBezTo>
                    <a:cubicBezTo>
                      <a:pt x="477" y="1003"/>
                      <a:pt x="477" y="1003"/>
                      <a:pt x="477" y="1003"/>
                    </a:cubicBezTo>
                    <a:cubicBezTo>
                      <a:pt x="546" y="1003"/>
                      <a:pt x="602" y="947"/>
                      <a:pt x="602" y="879"/>
                    </a:cubicBezTo>
                    <a:cubicBezTo>
                      <a:pt x="602" y="125"/>
                      <a:pt x="602" y="125"/>
                      <a:pt x="602" y="125"/>
                    </a:cubicBezTo>
                    <a:cubicBezTo>
                      <a:pt x="602" y="56"/>
                      <a:pt x="546" y="0"/>
                      <a:pt x="477" y="0"/>
                    </a:cubicBezTo>
                    <a:close/>
                    <a:moveTo>
                      <a:pt x="210" y="43"/>
                    </a:moveTo>
                    <a:cubicBezTo>
                      <a:pt x="392" y="43"/>
                      <a:pt x="392" y="43"/>
                      <a:pt x="392" y="43"/>
                    </a:cubicBezTo>
                    <a:cubicBezTo>
                      <a:pt x="397" y="43"/>
                      <a:pt x="401" y="47"/>
                      <a:pt x="401" y="52"/>
                    </a:cubicBezTo>
                    <a:cubicBezTo>
                      <a:pt x="401" y="57"/>
                      <a:pt x="397" y="61"/>
                      <a:pt x="392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205" y="61"/>
                      <a:pt x="201" y="57"/>
                      <a:pt x="201" y="52"/>
                    </a:cubicBezTo>
                    <a:cubicBezTo>
                      <a:pt x="201" y="47"/>
                      <a:pt x="205" y="43"/>
                      <a:pt x="210" y="43"/>
                    </a:cubicBezTo>
                    <a:close/>
                    <a:moveTo>
                      <a:pt x="301" y="977"/>
                    </a:moveTo>
                    <a:cubicBezTo>
                      <a:pt x="284" y="977"/>
                      <a:pt x="270" y="964"/>
                      <a:pt x="270" y="947"/>
                    </a:cubicBezTo>
                    <a:cubicBezTo>
                      <a:pt x="270" y="930"/>
                      <a:pt x="284" y="916"/>
                      <a:pt x="301" y="916"/>
                    </a:cubicBezTo>
                    <a:cubicBezTo>
                      <a:pt x="318" y="916"/>
                      <a:pt x="331" y="930"/>
                      <a:pt x="331" y="947"/>
                    </a:cubicBezTo>
                    <a:cubicBezTo>
                      <a:pt x="331" y="964"/>
                      <a:pt x="318" y="977"/>
                      <a:pt x="301" y="977"/>
                    </a:cubicBezTo>
                    <a:close/>
                    <a:moveTo>
                      <a:pt x="549" y="892"/>
                    </a:moveTo>
                    <a:cubicBezTo>
                      <a:pt x="549" y="893"/>
                      <a:pt x="548" y="894"/>
                      <a:pt x="547" y="894"/>
                    </a:cubicBezTo>
                    <a:cubicBezTo>
                      <a:pt x="54" y="894"/>
                      <a:pt x="54" y="894"/>
                      <a:pt x="54" y="894"/>
                    </a:cubicBezTo>
                    <a:cubicBezTo>
                      <a:pt x="54" y="894"/>
                      <a:pt x="53" y="893"/>
                      <a:pt x="53" y="892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1"/>
                      <a:pt x="54" y="100"/>
                      <a:pt x="54" y="100"/>
                    </a:cubicBezTo>
                    <a:cubicBezTo>
                      <a:pt x="547" y="100"/>
                      <a:pt x="547" y="100"/>
                      <a:pt x="547" y="100"/>
                    </a:cubicBezTo>
                    <a:cubicBezTo>
                      <a:pt x="548" y="100"/>
                      <a:pt x="549" y="101"/>
                      <a:pt x="549" y="102"/>
                    </a:cubicBezTo>
                    <a:lnTo>
                      <a:pt x="549" y="892"/>
                    </a:lnTo>
                    <a:close/>
                  </a:path>
                </a:pathLst>
              </a:custGeom>
              <a:solidFill>
                <a:srgbClr val="25517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52" name="Group 451"/>
              <p:cNvGrpSpPr/>
              <p:nvPr/>
            </p:nvGrpSpPr>
            <p:grpSpPr>
              <a:xfrm>
                <a:off x="4198244" y="6146037"/>
                <a:ext cx="824537" cy="1296073"/>
                <a:chOff x="4198244" y="6146037"/>
                <a:chExt cx="824537" cy="1296073"/>
              </a:xfrm>
            </p:grpSpPr>
            <p:sp>
              <p:nvSpPr>
                <p:cNvPr id="453" name="Freeform 28"/>
                <p:cNvSpPr>
                  <a:spLocks/>
                </p:cNvSpPr>
                <p:nvPr/>
              </p:nvSpPr>
              <p:spPr bwMode="auto">
                <a:xfrm>
                  <a:off x="4218255" y="6153981"/>
                  <a:ext cx="804526" cy="1288129"/>
                </a:xfrm>
                <a:custGeom>
                  <a:avLst/>
                  <a:gdLst>
                    <a:gd name="T0" fmla="*/ 494 w 496"/>
                    <a:gd name="T1" fmla="*/ 0 h 794"/>
                    <a:gd name="T2" fmla="*/ 1 w 496"/>
                    <a:gd name="T3" fmla="*/ 0 h 794"/>
                    <a:gd name="T4" fmla="*/ 0 w 496"/>
                    <a:gd name="T5" fmla="*/ 2 h 794"/>
                    <a:gd name="T6" fmla="*/ 0 w 496"/>
                    <a:gd name="T7" fmla="*/ 792 h 794"/>
                    <a:gd name="T8" fmla="*/ 1 w 496"/>
                    <a:gd name="T9" fmla="*/ 794 h 794"/>
                    <a:gd name="T10" fmla="*/ 494 w 496"/>
                    <a:gd name="T11" fmla="*/ 794 h 794"/>
                    <a:gd name="T12" fmla="*/ 496 w 496"/>
                    <a:gd name="T13" fmla="*/ 792 h 794"/>
                    <a:gd name="T14" fmla="*/ 496 w 496"/>
                    <a:gd name="T15" fmla="*/ 2 h 794"/>
                    <a:gd name="T16" fmla="*/ 494 w 496"/>
                    <a:gd name="T17" fmla="*/ 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6" h="794">
                      <a:moveTo>
                        <a:pt x="494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792"/>
                        <a:pt x="0" y="792"/>
                        <a:pt x="0" y="792"/>
                      </a:cubicBezTo>
                      <a:cubicBezTo>
                        <a:pt x="0" y="793"/>
                        <a:pt x="1" y="794"/>
                        <a:pt x="1" y="794"/>
                      </a:cubicBezTo>
                      <a:cubicBezTo>
                        <a:pt x="494" y="794"/>
                        <a:pt x="494" y="794"/>
                        <a:pt x="494" y="794"/>
                      </a:cubicBezTo>
                      <a:cubicBezTo>
                        <a:pt x="495" y="794"/>
                        <a:pt x="496" y="793"/>
                        <a:pt x="496" y="792"/>
                      </a:cubicBezTo>
                      <a:cubicBezTo>
                        <a:pt x="496" y="2"/>
                        <a:pt x="496" y="2"/>
                        <a:pt x="496" y="2"/>
                      </a:cubicBezTo>
                      <a:cubicBezTo>
                        <a:pt x="496" y="1"/>
                        <a:pt x="495" y="0"/>
                        <a:pt x="49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162560" tIns="81280" rIns="162560" bIns="81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625620"/>
                  <a:endParaRPr lang="en-US" sz="3200" dirty="0">
                    <a:solidFill>
                      <a:srgbClr val="44494E"/>
                    </a:solidFill>
                  </a:endParaRPr>
                </a:p>
              </p:txBody>
            </p:sp>
            <p:grpSp>
              <p:nvGrpSpPr>
                <p:cNvPr id="454" name="Group 453"/>
                <p:cNvGrpSpPr/>
                <p:nvPr/>
              </p:nvGrpSpPr>
              <p:grpSpPr>
                <a:xfrm>
                  <a:off x="4198244" y="6146037"/>
                  <a:ext cx="807940" cy="1296073"/>
                  <a:chOff x="1888595" y="2713193"/>
                  <a:chExt cx="3301391" cy="1794236"/>
                </a:xfrm>
              </p:grpSpPr>
              <p:sp>
                <p:nvSpPr>
                  <p:cNvPr id="455" name="Freeform 72"/>
                  <p:cNvSpPr>
                    <a:spLocks/>
                  </p:cNvSpPr>
                  <p:nvPr/>
                </p:nvSpPr>
                <p:spPr bwMode="auto">
                  <a:xfrm>
                    <a:off x="1888595" y="2713193"/>
                    <a:ext cx="3301391" cy="1794236"/>
                  </a:xfrm>
                  <a:custGeom>
                    <a:avLst/>
                    <a:gdLst>
                      <a:gd name="T0" fmla="*/ 1048 w 1048"/>
                      <a:gd name="T1" fmla="*/ 548 h 569"/>
                      <a:gd name="T2" fmla="*/ 1020 w 1048"/>
                      <a:gd name="T3" fmla="*/ 569 h 569"/>
                      <a:gd name="T4" fmla="*/ 28 w 1048"/>
                      <a:gd name="T5" fmla="*/ 569 h 569"/>
                      <a:gd name="T6" fmla="*/ 0 w 1048"/>
                      <a:gd name="T7" fmla="*/ 548 h 569"/>
                      <a:gd name="T8" fmla="*/ 0 w 1048"/>
                      <a:gd name="T9" fmla="*/ 21 h 569"/>
                      <a:gd name="T10" fmla="*/ 28 w 1048"/>
                      <a:gd name="T11" fmla="*/ 0 h 569"/>
                      <a:gd name="T12" fmla="*/ 1020 w 1048"/>
                      <a:gd name="T13" fmla="*/ 0 h 569"/>
                      <a:gd name="T14" fmla="*/ 1048 w 1048"/>
                      <a:gd name="T15" fmla="*/ 21 h 569"/>
                      <a:gd name="T16" fmla="*/ 1048 w 1048"/>
                      <a:gd name="T17" fmla="*/ 548 h 5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48" h="569">
                        <a:moveTo>
                          <a:pt x="1048" y="548"/>
                        </a:moveTo>
                        <a:cubicBezTo>
                          <a:pt x="1048" y="560"/>
                          <a:pt x="1035" y="569"/>
                          <a:pt x="1020" y="569"/>
                        </a:cubicBezTo>
                        <a:cubicBezTo>
                          <a:pt x="28" y="569"/>
                          <a:pt x="28" y="569"/>
                          <a:pt x="28" y="569"/>
                        </a:cubicBezTo>
                        <a:cubicBezTo>
                          <a:pt x="13" y="569"/>
                          <a:pt x="0" y="560"/>
                          <a:pt x="0" y="548"/>
                        </a:cubicBezTo>
                        <a:cubicBezTo>
                          <a:pt x="0" y="21"/>
                          <a:pt x="0" y="21"/>
                          <a:pt x="0" y="21"/>
                        </a:cubicBezTo>
                        <a:cubicBezTo>
                          <a:pt x="0" y="9"/>
                          <a:pt x="13" y="0"/>
                          <a:pt x="28" y="0"/>
                        </a:cubicBezTo>
                        <a:cubicBezTo>
                          <a:pt x="1020" y="0"/>
                          <a:pt x="1020" y="0"/>
                          <a:pt x="1020" y="0"/>
                        </a:cubicBezTo>
                        <a:cubicBezTo>
                          <a:pt x="1035" y="0"/>
                          <a:pt x="1048" y="9"/>
                          <a:pt x="1048" y="21"/>
                        </a:cubicBezTo>
                        <a:cubicBezTo>
                          <a:pt x="1048" y="548"/>
                          <a:pt x="1048" y="548"/>
                          <a:pt x="1048" y="548"/>
                        </a:cubicBezTo>
                      </a:path>
                    </a:pathLst>
                  </a:custGeom>
                  <a:solidFill>
                    <a:srgbClr val="B5F7E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56" name="Rectangle 77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2881694"/>
                    <a:ext cx="1023493" cy="78012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57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2881694"/>
                    <a:ext cx="1023493" cy="780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58" name="Rectangle 79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3143808"/>
                    <a:ext cx="1981461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59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3143808"/>
                    <a:ext cx="1981461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60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4169613" y="3143808"/>
                    <a:ext cx="858113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61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3368477"/>
                    <a:ext cx="789464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62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3368477"/>
                    <a:ext cx="78946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63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008822" y="3368477"/>
                    <a:ext cx="1591407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64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3008822" y="3368477"/>
                    <a:ext cx="1591407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65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4765614" y="3368477"/>
                    <a:ext cx="252754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66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3593146"/>
                    <a:ext cx="1981461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67" name="Rectangle 88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3593146"/>
                    <a:ext cx="1981461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68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4169613" y="3593146"/>
                    <a:ext cx="858113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69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3817815"/>
                    <a:ext cx="789464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70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3817815"/>
                    <a:ext cx="78946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71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008822" y="3817815"/>
                    <a:ext cx="1591407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72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008822" y="3817815"/>
                    <a:ext cx="1591407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73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4765614" y="3817815"/>
                    <a:ext cx="252754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74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4042486"/>
                    <a:ext cx="1981461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75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4042486"/>
                    <a:ext cx="1981461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76" name="Rectangle 97"/>
                  <p:cNvSpPr>
                    <a:spLocks noChangeArrowheads="1"/>
                  </p:cNvSpPr>
                  <p:nvPr/>
                </p:nvSpPr>
                <p:spPr bwMode="auto">
                  <a:xfrm>
                    <a:off x="4169613" y="4042486"/>
                    <a:ext cx="858113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77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4267155"/>
                    <a:ext cx="789464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7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2047737" y="4267155"/>
                    <a:ext cx="78946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79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3008822" y="4267155"/>
                    <a:ext cx="1591407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80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3008822" y="4267155"/>
                    <a:ext cx="1591407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81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4765612" y="4267155"/>
                    <a:ext cx="252754" cy="74890"/>
                  </a:xfrm>
                  <a:prstGeom prst="rect">
                    <a:avLst/>
                  </a:prstGeom>
                  <a:solidFill>
                    <a:srgbClr val="72E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82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2047735" y="2881694"/>
                    <a:ext cx="1023493" cy="780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83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2047735" y="3143808"/>
                    <a:ext cx="149155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84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2047735" y="3368477"/>
                    <a:ext cx="78946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85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008820" y="3368479"/>
                    <a:ext cx="530469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86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2047735" y="3593148"/>
                    <a:ext cx="149155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87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2047735" y="3817817"/>
                    <a:ext cx="78946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8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3008820" y="3817815"/>
                    <a:ext cx="530469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8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2047735" y="4042474"/>
                    <a:ext cx="149155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90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2047735" y="4267196"/>
                    <a:ext cx="789464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  <p:sp>
                <p:nvSpPr>
                  <p:cNvPr id="491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3008826" y="4267220"/>
                    <a:ext cx="530469" cy="748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800" dirty="0"/>
                  </a:p>
                </p:txBody>
              </p:sp>
            </p:grp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Responsive Web Design?</a:t>
            </a:r>
          </a:p>
        </p:txBody>
      </p:sp>
      <p:pic>
        <p:nvPicPr>
          <p:cNvPr id="355" name="Picture 35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885621"/>
            <a:ext cx="680311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 txBox="1">
            <a:spLocks/>
          </p:cNvSpPr>
          <p:nvPr/>
        </p:nvSpPr>
        <p:spPr>
          <a:xfrm>
            <a:off x="48097" y="904266"/>
            <a:ext cx="16256000" cy="670312"/>
          </a:xfrm>
          <a:prstGeom prst="rect">
            <a:avLst/>
          </a:prstGeom>
        </p:spPr>
        <p:txBody>
          <a:bodyPr vert="horz" lIns="91440" tIns="0" rIns="0" bIns="0" rtlCol="0" anchor="ctr" anchorCtr="0">
            <a:normAutofit/>
          </a:bodyPr>
          <a:lstStyle>
            <a:lvl1pPr indent="0" defTabSz="1219170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lang="en-US" sz="3200" b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87508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3200"/>
            </a:lvl2pPr>
            <a:lvl3pPr marL="117501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667"/>
            </a:lvl3pPr>
            <a:lvl4pPr marL="1762527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4pPr>
            <a:lvl5pPr marL="2350039" indent="0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/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pPr lvl="0" algn="ctr">
              <a:defRPr/>
            </a:pPr>
            <a:endParaRPr lang="en-IN" b="0" kern="0" dirty="0">
              <a:solidFill>
                <a:sysClr val="windowText" lastClr="0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6453804" y="7228054"/>
            <a:ext cx="3444587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Responsive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 Design</a:t>
            </a: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12" name="Group 211"/>
          <p:cNvGrpSpPr/>
          <p:nvPr/>
        </p:nvGrpSpPr>
        <p:grpSpPr>
          <a:xfrm>
            <a:off x="4282577" y="4367714"/>
            <a:ext cx="7787041" cy="2485558"/>
            <a:chOff x="4457700" y="4116251"/>
            <a:chExt cx="7787041" cy="2485558"/>
          </a:xfrm>
        </p:grpSpPr>
        <p:grpSp>
          <p:nvGrpSpPr>
            <p:cNvPr id="11" name="Group 10"/>
            <p:cNvGrpSpPr/>
            <p:nvPr/>
          </p:nvGrpSpPr>
          <p:grpSpPr>
            <a:xfrm>
              <a:off x="4457700" y="4116252"/>
              <a:ext cx="2924541" cy="2448924"/>
              <a:chOff x="1871132" y="5057423"/>
              <a:chExt cx="4064000" cy="3146779"/>
            </a:xfrm>
          </p:grpSpPr>
          <p:sp>
            <p:nvSpPr>
              <p:cNvPr id="195" name="Freeform 48"/>
              <p:cNvSpPr>
                <a:spLocks/>
              </p:cNvSpPr>
              <p:nvPr/>
            </p:nvSpPr>
            <p:spPr bwMode="auto">
              <a:xfrm>
                <a:off x="1871132" y="5057423"/>
                <a:ext cx="4064000" cy="3146779"/>
              </a:xfrm>
              <a:custGeom>
                <a:avLst/>
                <a:gdLst>
                  <a:gd name="T0" fmla="*/ 0 w 925"/>
                  <a:gd name="T1" fmla="*/ 684 h 716"/>
                  <a:gd name="T2" fmla="*/ 0 w 925"/>
                  <a:gd name="T3" fmla="*/ 33 h 716"/>
                  <a:gd name="T4" fmla="*/ 32 w 925"/>
                  <a:gd name="T5" fmla="*/ 0 h 716"/>
                  <a:gd name="T6" fmla="*/ 892 w 925"/>
                  <a:gd name="T7" fmla="*/ 0 h 716"/>
                  <a:gd name="T8" fmla="*/ 925 w 925"/>
                  <a:gd name="T9" fmla="*/ 33 h 716"/>
                  <a:gd name="T10" fmla="*/ 925 w 925"/>
                  <a:gd name="T11" fmla="*/ 684 h 716"/>
                  <a:gd name="T12" fmla="*/ 892 w 925"/>
                  <a:gd name="T13" fmla="*/ 716 h 716"/>
                  <a:gd name="T14" fmla="*/ 32 w 925"/>
                  <a:gd name="T15" fmla="*/ 716 h 716"/>
                  <a:gd name="T16" fmla="*/ 0 w 925"/>
                  <a:gd name="T17" fmla="*/ 684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5" h="716">
                    <a:moveTo>
                      <a:pt x="0" y="684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4" y="0"/>
                      <a:pt x="32" y="0"/>
                    </a:cubicBezTo>
                    <a:cubicBezTo>
                      <a:pt x="892" y="0"/>
                      <a:pt x="892" y="0"/>
                      <a:pt x="892" y="0"/>
                    </a:cubicBezTo>
                    <a:cubicBezTo>
                      <a:pt x="910" y="0"/>
                      <a:pt x="925" y="15"/>
                      <a:pt x="925" y="33"/>
                    </a:cubicBezTo>
                    <a:cubicBezTo>
                      <a:pt x="925" y="684"/>
                      <a:pt x="925" y="684"/>
                      <a:pt x="925" y="684"/>
                    </a:cubicBezTo>
                    <a:cubicBezTo>
                      <a:pt x="925" y="702"/>
                      <a:pt x="910" y="716"/>
                      <a:pt x="892" y="716"/>
                    </a:cubicBezTo>
                    <a:cubicBezTo>
                      <a:pt x="32" y="716"/>
                      <a:pt x="32" y="716"/>
                      <a:pt x="32" y="716"/>
                    </a:cubicBezTo>
                    <a:cubicBezTo>
                      <a:pt x="14" y="716"/>
                      <a:pt x="0" y="702"/>
                      <a:pt x="0" y="684"/>
                    </a:cubicBezTo>
                    <a:close/>
                  </a:path>
                </a:pathLst>
              </a:custGeom>
              <a:solidFill>
                <a:srgbClr val="E7E6E6">
                  <a:lumMod val="85000"/>
                </a:srgbClr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62562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44494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49"/>
              <p:cNvSpPr>
                <a:spLocks/>
              </p:cNvSpPr>
              <p:nvPr/>
            </p:nvSpPr>
            <p:spPr bwMode="auto">
              <a:xfrm>
                <a:off x="1893710" y="5082824"/>
                <a:ext cx="4016023" cy="3095979"/>
              </a:xfrm>
              <a:custGeom>
                <a:avLst/>
                <a:gdLst>
                  <a:gd name="T0" fmla="*/ 0 w 914"/>
                  <a:gd name="T1" fmla="*/ 678 h 704"/>
                  <a:gd name="T2" fmla="*/ 0 w 914"/>
                  <a:gd name="T3" fmla="*/ 27 h 704"/>
                  <a:gd name="T4" fmla="*/ 27 w 914"/>
                  <a:gd name="T5" fmla="*/ 0 h 704"/>
                  <a:gd name="T6" fmla="*/ 887 w 914"/>
                  <a:gd name="T7" fmla="*/ 0 h 704"/>
                  <a:gd name="T8" fmla="*/ 914 w 914"/>
                  <a:gd name="T9" fmla="*/ 27 h 704"/>
                  <a:gd name="T10" fmla="*/ 914 w 914"/>
                  <a:gd name="T11" fmla="*/ 678 h 704"/>
                  <a:gd name="T12" fmla="*/ 887 w 914"/>
                  <a:gd name="T13" fmla="*/ 704 h 704"/>
                  <a:gd name="T14" fmla="*/ 27 w 914"/>
                  <a:gd name="T15" fmla="*/ 704 h 704"/>
                  <a:gd name="T16" fmla="*/ 0 w 914"/>
                  <a:gd name="T17" fmla="*/ 678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4" h="704">
                    <a:moveTo>
                      <a:pt x="0" y="678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887" y="0"/>
                      <a:pt x="887" y="0"/>
                      <a:pt x="887" y="0"/>
                    </a:cubicBezTo>
                    <a:cubicBezTo>
                      <a:pt x="902" y="0"/>
                      <a:pt x="914" y="12"/>
                      <a:pt x="914" y="27"/>
                    </a:cubicBezTo>
                    <a:cubicBezTo>
                      <a:pt x="914" y="678"/>
                      <a:pt x="914" y="678"/>
                      <a:pt x="914" y="678"/>
                    </a:cubicBezTo>
                    <a:cubicBezTo>
                      <a:pt x="914" y="692"/>
                      <a:pt x="902" y="704"/>
                      <a:pt x="887" y="704"/>
                    </a:cubicBezTo>
                    <a:cubicBezTo>
                      <a:pt x="27" y="704"/>
                      <a:pt x="27" y="704"/>
                      <a:pt x="27" y="704"/>
                    </a:cubicBezTo>
                    <a:cubicBezTo>
                      <a:pt x="12" y="704"/>
                      <a:pt x="0" y="692"/>
                      <a:pt x="0" y="678"/>
                    </a:cubicBezTo>
                    <a:close/>
                  </a:path>
                </a:pathLst>
              </a:custGeom>
              <a:solidFill>
                <a:srgbClr val="666665"/>
              </a:solidFill>
              <a:ln w="0">
                <a:solidFill>
                  <a:srgbClr val="66666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97" name="Freeform 50"/>
              <p:cNvSpPr>
                <a:spLocks/>
              </p:cNvSpPr>
              <p:nvPr/>
            </p:nvSpPr>
            <p:spPr bwMode="auto">
              <a:xfrm>
                <a:off x="1893710" y="5082824"/>
                <a:ext cx="3457223" cy="1763890"/>
              </a:xfrm>
              <a:custGeom>
                <a:avLst/>
                <a:gdLst>
                  <a:gd name="T0" fmla="*/ 0 w 787"/>
                  <a:gd name="T1" fmla="*/ 401 h 401"/>
                  <a:gd name="T2" fmla="*/ 0 w 787"/>
                  <a:gd name="T3" fmla="*/ 27 h 401"/>
                  <a:gd name="T4" fmla="*/ 27 w 787"/>
                  <a:gd name="T5" fmla="*/ 0 h 401"/>
                  <a:gd name="T6" fmla="*/ 787 w 787"/>
                  <a:gd name="T7" fmla="*/ 0 h 401"/>
                  <a:gd name="T8" fmla="*/ 0 w 787"/>
                  <a:gd name="T9" fmla="*/ 401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7" h="401">
                    <a:moveTo>
                      <a:pt x="0" y="401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787" y="0"/>
                      <a:pt x="787" y="0"/>
                      <a:pt x="787" y="0"/>
                    </a:cubicBezTo>
                    <a:lnTo>
                      <a:pt x="0" y="401"/>
                    </a:lnTo>
                    <a:close/>
                  </a:path>
                </a:pathLst>
              </a:custGeom>
              <a:solidFill>
                <a:srgbClr val="E7E6E6">
                  <a:lumMod val="95000"/>
                  <a:alpha val="10000"/>
                </a:srgbClr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62562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44494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8" name="Oval 51"/>
              <p:cNvSpPr>
                <a:spLocks noChangeArrowheads="1"/>
              </p:cNvSpPr>
              <p:nvPr/>
            </p:nvSpPr>
            <p:spPr bwMode="auto">
              <a:xfrm>
                <a:off x="3826933" y="5164667"/>
                <a:ext cx="149579" cy="146756"/>
              </a:xfrm>
              <a:prstGeom prst="ellipse">
                <a:avLst/>
              </a:prstGeom>
              <a:solidFill>
                <a:srgbClr val="666665"/>
              </a:solidFill>
              <a:ln w="0">
                <a:solidFill>
                  <a:srgbClr val="66666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99" name="Rectangle 52"/>
              <p:cNvSpPr>
                <a:spLocks noChangeArrowheads="1"/>
              </p:cNvSpPr>
              <p:nvPr/>
            </p:nvSpPr>
            <p:spPr bwMode="auto">
              <a:xfrm>
                <a:off x="2254955" y="5373512"/>
                <a:ext cx="3307644" cy="2517422"/>
              </a:xfrm>
              <a:prstGeom prst="rect">
                <a:avLst/>
              </a:prstGeom>
              <a:solidFill>
                <a:srgbClr val="EC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563293" y="4116251"/>
              <a:ext cx="1494495" cy="2485558"/>
              <a:chOff x="3984625" y="3275013"/>
              <a:chExt cx="1050925" cy="1747838"/>
            </a:xfrm>
          </p:grpSpPr>
          <p:sp>
            <p:nvSpPr>
              <p:cNvPr id="14" name="Freeform 27"/>
              <p:cNvSpPr>
                <a:spLocks noEditPoints="1"/>
              </p:cNvSpPr>
              <p:nvPr/>
            </p:nvSpPr>
            <p:spPr bwMode="auto">
              <a:xfrm>
                <a:off x="3984625" y="3275013"/>
                <a:ext cx="1050925" cy="1747838"/>
              </a:xfrm>
              <a:custGeom>
                <a:avLst/>
                <a:gdLst>
                  <a:gd name="T0" fmla="*/ 477 w 602"/>
                  <a:gd name="T1" fmla="*/ 0 h 1003"/>
                  <a:gd name="T2" fmla="*/ 124 w 602"/>
                  <a:gd name="T3" fmla="*/ 0 h 1003"/>
                  <a:gd name="T4" fmla="*/ 0 w 602"/>
                  <a:gd name="T5" fmla="*/ 125 h 1003"/>
                  <a:gd name="T6" fmla="*/ 0 w 602"/>
                  <a:gd name="T7" fmla="*/ 879 h 1003"/>
                  <a:gd name="T8" fmla="*/ 124 w 602"/>
                  <a:gd name="T9" fmla="*/ 1003 h 1003"/>
                  <a:gd name="T10" fmla="*/ 477 w 602"/>
                  <a:gd name="T11" fmla="*/ 1003 h 1003"/>
                  <a:gd name="T12" fmla="*/ 602 w 602"/>
                  <a:gd name="T13" fmla="*/ 879 h 1003"/>
                  <a:gd name="T14" fmla="*/ 602 w 602"/>
                  <a:gd name="T15" fmla="*/ 125 h 1003"/>
                  <a:gd name="T16" fmla="*/ 477 w 602"/>
                  <a:gd name="T17" fmla="*/ 0 h 1003"/>
                  <a:gd name="T18" fmla="*/ 210 w 602"/>
                  <a:gd name="T19" fmla="*/ 43 h 1003"/>
                  <a:gd name="T20" fmla="*/ 392 w 602"/>
                  <a:gd name="T21" fmla="*/ 43 h 1003"/>
                  <a:gd name="T22" fmla="*/ 401 w 602"/>
                  <a:gd name="T23" fmla="*/ 52 h 1003"/>
                  <a:gd name="T24" fmla="*/ 392 w 602"/>
                  <a:gd name="T25" fmla="*/ 61 h 1003"/>
                  <a:gd name="T26" fmla="*/ 210 w 602"/>
                  <a:gd name="T27" fmla="*/ 61 h 1003"/>
                  <a:gd name="T28" fmla="*/ 201 w 602"/>
                  <a:gd name="T29" fmla="*/ 52 h 1003"/>
                  <a:gd name="T30" fmla="*/ 210 w 602"/>
                  <a:gd name="T31" fmla="*/ 43 h 1003"/>
                  <a:gd name="T32" fmla="*/ 301 w 602"/>
                  <a:gd name="T33" fmla="*/ 977 h 1003"/>
                  <a:gd name="T34" fmla="*/ 270 w 602"/>
                  <a:gd name="T35" fmla="*/ 947 h 1003"/>
                  <a:gd name="T36" fmla="*/ 301 w 602"/>
                  <a:gd name="T37" fmla="*/ 916 h 1003"/>
                  <a:gd name="T38" fmla="*/ 331 w 602"/>
                  <a:gd name="T39" fmla="*/ 947 h 1003"/>
                  <a:gd name="T40" fmla="*/ 301 w 602"/>
                  <a:gd name="T41" fmla="*/ 977 h 1003"/>
                  <a:gd name="T42" fmla="*/ 549 w 602"/>
                  <a:gd name="T43" fmla="*/ 892 h 1003"/>
                  <a:gd name="T44" fmla="*/ 547 w 602"/>
                  <a:gd name="T45" fmla="*/ 894 h 1003"/>
                  <a:gd name="T46" fmla="*/ 54 w 602"/>
                  <a:gd name="T47" fmla="*/ 894 h 1003"/>
                  <a:gd name="T48" fmla="*/ 53 w 602"/>
                  <a:gd name="T49" fmla="*/ 892 h 1003"/>
                  <a:gd name="T50" fmla="*/ 53 w 602"/>
                  <a:gd name="T51" fmla="*/ 102 h 1003"/>
                  <a:gd name="T52" fmla="*/ 54 w 602"/>
                  <a:gd name="T53" fmla="*/ 100 h 1003"/>
                  <a:gd name="T54" fmla="*/ 547 w 602"/>
                  <a:gd name="T55" fmla="*/ 100 h 1003"/>
                  <a:gd name="T56" fmla="*/ 549 w 602"/>
                  <a:gd name="T57" fmla="*/ 102 h 1003"/>
                  <a:gd name="T58" fmla="*/ 549 w 602"/>
                  <a:gd name="T59" fmla="*/ 892 h 1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2" h="1003">
                    <a:moveTo>
                      <a:pt x="477" y="0"/>
                    </a:moveTo>
                    <a:cubicBezTo>
                      <a:pt x="124" y="0"/>
                      <a:pt x="124" y="0"/>
                      <a:pt x="124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879"/>
                      <a:pt x="0" y="879"/>
                      <a:pt x="0" y="879"/>
                    </a:cubicBezTo>
                    <a:cubicBezTo>
                      <a:pt x="0" y="947"/>
                      <a:pt x="56" y="1003"/>
                      <a:pt x="124" y="1003"/>
                    </a:cubicBezTo>
                    <a:cubicBezTo>
                      <a:pt x="477" y="1003"/>
                      <a:pt x="477" y="1003"/>
                      <a:pt x="477" y="1003"/>
                    </a:cubicBezTo>
                    <a:cubicBezTo>
                      <a:pt x="546" y="1003"/>
                      <a:pt x="602" y="947"/>
                      <a:pt x="602" y="879"/>
                    </a:cubicBezTo>
                    <a:cubicBezTo>
                      <a:pt x="602" y="125"/>
                      <a:pt x="602" y="125"/>
                      <a:pt x="602" y="125"/>
                    </a:cubicBezTo>
                    <a:cubicBezTo>
                      <a:pt x="602" y="56"/>
                      <a:pt x="546" y="0"/>
                      <a:pt x="477" y="0"/>
                    </a:cubicBezTo>
                    <a:close/>
                    <a:moveTo>
                      <a:pt x="210" y="43"/>
                    </a:moveTo>
                    <a:cubicBezTo>
                      <a:pt x="392" y="43"/>
                      <a:pt x="392" y="43"/>
                      <a:pt x="392" y="43"/>
                    </a:cubicBezTo>
                    <a:cubicBezTo>
                      <a:pt x="397" y="43"/>
                      <a:pt x="401" y="47"/>
                      <a:pt x="401" y="52"/>
                    </a:cubicBezTo>
                    <a:cubicBezTo>
                      <a:pt x="401" y="57"/>
                      <a:pt x="397" y="61"/>
                      <a:pt x="392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205" y="61"/>
                      <a:pt x="201" y="57"/>
                      <a:pt x="201" y="52"/>
                    </a:cubicBezTo>
                    <a:cubicBezTo>
                      <a:pt x="201" y="47"/>
                      <a:pt x="205" y="43"/>
                      <a:pt x="210" y="43"/>
                    </a:cubicBezTo>
                    <a:close/>
                    <a:moveTo>
                      <a:pt x="301" y="977"/>
                    </a:moveTo>
                    <a:cubicBezTo>
                      <a:pt x="284" y="977"/>
                      <a:pt x="270" y="964"/>
                      <a:pt x="270" y="947"/>
                    </a:cubicBezTo>
                    <a:cubicBezTo>
                      <a:pt x="270" y="930"/>
                      <a:pt x="284" y="916"/>
                      <a:pt x="301" y="916"/>
                    </a:cubicBezTo>
                    <a:cubicBezTo>
                      <a:pt x="318" y="916"/>
                      <a:pt x="331" y="930"/>
                      <a:pt x="331" y="947"/>
                    </a:cubicBezTo>
                    <a:cubicBezTo>
                      <a:pt x="331" y="964"/>
                      <a:pt x="318" y="977"/>
                      <a:pt x="301" y="977"/>
                    </a:cubicBezTo>
                    <a:close/>
                    <a:moveTo>
                      <a:pt x="549" y="892"/>
                    </a:moveTo>
                    <a:cubicBezTo>
                      <a:pt x="549" y="893"/>
                      <a:pt x="548" y="894"/>
                      <a:pt x="547" y="894"/>
                    </a:cubicBezTo>
                    <a:cubicBezTo>
                      <a:pt x="54" y="894"/>
                      <a:pt x="54" y="894"/>
                      <a:pt x="54" y="894"/>
                    </a:cubicBezTo>
                    <a:cubicBezTo>
                      <a:pt x="54" y="894"/>
                      <a:pt x="53" y="893"/>
                      <a:pt x="53" y="892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1"/>
                      <a:pt x="54" y="100"/>
                      <a:pt x="54" y="100"/>
                    </a:cubicBezTo>
                    <a:cubicBezTo>
                      <a:pt x="547" y="100"/>
                      <a:pt x="547" y="100"/>
                      <a:pt x="547" y="100"/>
                    </a:cubicBezTo>
                    <a:cubicBezTo>
                      <a:pt x="548" y="100"/>
                      <a:pt x="549" y="101"/>
                      <a:pt x="549" y="102"/>
                    </a:cubicBezTo>
                    <a:lnTo>
                      <a:pt x="549" y="892"/>
                    </a:lnTo>
                    <a:close/>
                  </a:path>
                </a:pathLst>
              </a:custGeom>
              <a:solidFill>
                <a:srgbClr val="666665"/>
              </a:solidFill>
              <a:ln w="0">
                <a:solidFill>
                  <a:srgbClr val="66666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28"/>
              <p:cNvSpPr>
                <a:spLocks/>
              </p:cNvSpPr>
              <p:nvPr/>
            </p:nvSpPr>
            <p:spPr bwMode="auto">
              <a:xfrm>
                <a:off x="4098737" y="3449638"/>
                <a:ext cx="863600" cy="1382713"/>
              </a:xfrm>
              <a:custGeom>
                <a:avLst/>
                <a:gdLst>
                  <a:gd name="T0" fmla="*/ 494 w 496"/>
                  <a:gd name="T1" fmla="*/ 0 h 794"/>
                  <a:gd name="T2" fmla="*/ 1 w 496"/>
                  <a:gd name="T3" fmla="*/ 0 h 794"/>
                  <a:gd name="T4" fmla="*/ 0 w 496"/>
                  <a:gd name="T5" fmla="*/ 2 h 794"/>
                  <a:gd name="T6" fmla="*/ 0 w 496"/>
                  <a:gd name="T7" fmla="*/ 792 h 794"/>
                  <a:gd name="T8" fmla="*/ 1 w 496"/>
                  <a:gd name="T9" fmla="*/ 794 h 794"/>
                  <a:gd name="T10" fmla="*/ 494 w 496"/>
                  <a:gd name="T11" fmla="*/ 794 h 794"/>
                  <a:gd name="T12" fmla="*/ 496 w 496"/>
                  <a:gd name="T13" fmla="*/ 792 h 794"/>
                  <a:gd name="T14" fmla="*/ 496 w 496"/>
                  <a:gd name="T15" fmla="*/ 2 h 794"/>
                  <a:gd name="T16" fmla="*/ 494 w 496"/>
                  <a:gd name="T17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6" h="794">
                    <a:moveTo>
                      <a:pt x="49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92"/>
                      <a:pt x="0" y="792"/>
                      <a:pt x="0" y="792"/>
                    </a:cubicBezTo>
                    <a:cubicBezTo>
                      <a:pt x="0" y="793"/>
                      <a:pt x="1" y="794"/>
                      <a:pt x="1" y="794"/>
                    </a:cubicBezTo>
                    <a:cubicBezTo>
                      <a:pt x="494" y="794"/>
                      <a:pt x="494" y="794"/>
                      <a:pt x="494" y="794"/>
                    </a:cubicBezTo>
                    <a:cubicBezTo>
                      <a:pt x="495" y="794"/>
                      <a:pt x="496" y="793"/>
                      <a:pt x="496" y="792"/>
                    </a:cubicBezTo>
                    <a:cubicBezTo>
                      <a:pt x="496" y="2"/>
                      <a:pt x="496" y="2"/>
                      <a:pt x="496" y="2"/>
                    </a:cubicBezTo>
                    <a:cubicBezTo>
                      <a:pt x="496" y="1"/>
                      <a:pt x="495" y="0"/>
                      <a:pt x="49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defTabSz="1625620"/>
                <a:endParaRPr lang="en-US" sz="3200" dirty="0">
                  <a:solidFill>
                    <a:srgbClr val="44494E"/>
                  </a:solidFill>
                </a:endParaRPr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11113057" y="4313923"/>
              <a:ext cx="1131684" cy="2287886"/>
              <a:chOff x="3984625" y="3275013"/>
              <a:chExt cx="1050925" cy="1747838"/>
            </a:xfrm>
          </p:grpSpPr>
          <p:sp>
            <p:nvSpPr>
              <p:cNvPr id="209" name="Freeform 27"/>
              <p:cNvSpPr>
                <a:spLocks noEditPoints="1"/>
              </p:cNvSpPr>
              <p:nvPr/>
            </p:nvSpPr>
            <p:spPr bwMode="auto">
              <a:xfrm>
                <a:off x="3984625" y="3275013"/>
                <a:ext cx="1050925" cy="1747838"/>
              </a:xfrm>
              <a:custGeom>
                <a:avLst/>
                <a:gdLst>
                  <a:gd name="T0" fmla="*/ 477 w 602"/>
                  <a:gd name="T1" fmla="*/ 0 h 1003"/>
                  <a:gd name="T2" fmla="*/ 124 w 602"/>
                  <a:gd name="T3" fmla="*/ 0 h 1003"/>
                  <a:gd name="T4" fmla="*/ 0 w 602"/>
                  <a:gd name="T5" fmla="*/ 125 h 1003"/>
                  <a:gd name="T6" fmla="*/ 0 w 602"/>
                  <a:gd name="T7" fmla="*/ 879 h 1003"/>
                  <a:gd name="T8" fmla="*/ 124 w 602"/>
                  <a:gd name="T9" fmla="*/ 1003 h 1003"/>
                  <a:gd name="T10" fmla="*/ 477 w 602"/>
                  <a:gd name="T11" fmla="*/ 1003 h 1003"/>
                  <a:gd name="T12" fmla="*/ 602 w 602"/>
                  <a:gd name="T13" fmla="*/ 879 h 1003"/>
                  <a:gd name="T14" fmla="*/ 602 w 602"/>
                  <a:gd name="T15" fmla="*/ 125 h 1003"/>
                  <a:gd name="T16" fmla="*/ 477 w 602"/>
                  <a:gd name="T17" fmla="*/ 0 h 1003"/>
                  <a:gd name="T18" fmla="*/ 210 w 602"/>
                  <a:gd name="T19" fmla="*/ 43 h 1003"/>
                  <a:gd name="T20" fmla="*/ 392 w 602"/>
                  <a:gd name="T21" fmla="*/ 43 h 1003"/>
                  <a:gd name="T22" fmla="*/ 401 w 602"/>
                  <a:gd name="T23" fmla="*/ 52 h 1003"/>
                  <a:gd name="T24" fmla="*/ 392 w 602"/>
                  <a:gd name="T25" fmla="*/ 61 h 1003"/>
                  <a:gd name="T26" fmla="*/ 210 w 602"/>
                  <a:gd name="T27" fmla="*/ 61 h 1003"/>
                  <a:gd name="T28" fmla="*/ 201 w 602"/>
                  <a:gd name="T29" fmla="*/ 52 h 1003"/>
                  <a:gd name="T30" fmla="*/ 210 w 602"/>
                  <a:gd name="T31" fmla="*/ 43 h 1003"/>
                  <a:gd name="T32" fmla="*/ 301 w 602"/>
                  <a:gd name="T33" fmla="*/ 977 h 1003"/>
                  <a:gd name="T34" fmla="*/ 270 w 602"/>
                  <a:gd name="T35" fmla="*/ 947 h 1003"/>
                  <a:gd name="T36" fmla="*/ 301 w 602"/>
                  <a:gd name="T37" fmla="*/ 916 h 1003"/>
                  <a:gd name="T38" fmla="*/ 331 w 602"/>
                  <a:gd name="T39" fmla="*/ 947 h 1003"/>
                  <a:gd name="T40" fmla="*/ 301 w 602"/>
                  <a:gd name="T41" fmla="*/ 977 h 1003"/>
                  <a:gd name="T42" fmla="*/ 549 w 602"/>
                  <a:gd name="T43" fmla="*/ 892 h 1003"/>
                  <a:gd name="T44" fmla="*/ 547 w 602"/>
                  <a:gd name="T45" fmla="*/ 894 h 1003"/>
                  <a:gd name="T46" fmla="*/ 54 w 602"/>
                  <a:gd name="T47" fmla="*/ 894 h 1003"/>
                  <a:gd name="T48" fmla="*/ 53 w 602"/>
                  <a:gd name="T49" fmla="*/ 892 h 1003"/>
                  <a:gd name="T50" fmla="*/ 53 w 602"/>
                  <a:gd name="T51" fmla="*/ 102 h 1003"/>
                  <a:gd name="T52" fmla="*/ 54 w 602"/>
                  <a:gd name="T53" fmla="*/ 100 h 1003"/>
                  <a:gd name="T54" fmla="*/ 547 w 602"/>
                  <a:gd name="T55" fmla="*/ 100 h 1003"/>
                  <a:gd name="T56" fmla="*/ 549 w 602"/>
                  <a:gd name="T57" fmla="*/ 102 h 1003"/>
                  <a:gd name="T58" fmla="*/ 549 w 602"/>
                  <a:gd name="T59" fmla="*/ 892 h 1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2" h="1003">
                    <a:moveTo>
                      <a:pt x="477" y="0"/>
                    </a:moveTo>
                    <a:cubicBezTo>
                      <a:pt x="124" y="0"/>
                      <a:pt x="124" y="0"/>
                      <a:pt x="124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879"/>
                      <a:pt x="0" y="879"/>
                      <a:pt x="0" y="879"/>
                    </a:cubicBezTo>
                    <a:cubicBezTo>
                      <a:pt x="0" y="947"/>
                      <a:pt x="56" y="1003"/>
                      <a:pt x="124" y="1003"/>
                    </a:cubicBezTo>
                    <a:cubicBezTo>
                      <a:pt x="477" y="1003"/>
                      <a:pt x="477" y="1003"/>
                      <a:pt x="477" y="1003"/>
                    </a:cubicBezTo>
                    <a:cubicBezTo>
                      <a:pt x="546" y="1003"/>
                      <a:pt x="602" y="947"/>
                      <a:pt x="602" y="879"/>
                    </a:cubicBezTo>
                    <a:cubicBezTo>
                      <a:pt x="602" y="125"/>
                      <a:pt x="602" y="125"/>
                      <a:pt x="602" y="125"/>
                    </a:cubicBezTo>
                    <a:cubicBezTo>
                      <a:pt x="602" y="56"/>
                      <a:pt x="546" y="0"/>
                      <a:pt x="477" y="0"/>
                    </a:cubicBezTo>
                    <a:close/>
                    <a:moveTo>
                      <a:pt x="210" y="43"/>
                    </a:moveTo>
                    <a:cubicBezTo>
                      <a:pt x="392" y="43"/>
                      <a:pt x="392" y="43"/>
                      <a:pt x="392" y="43"/>
                    </a:cubicBezTo>
                    <a:cubicBezTo>
                      <a:pt x="397" y="43"/>
                      <a:pt x="401" y="47"/>
                      <a:pt x="401" y="52"/>
                    </a:cubicBezTo>
                    <a:cubicBezTo>
                      <a:pt x="401" y="57"/>
                      <a:pt x="397" y="61"/>
                      <a:pt x="392" y="61"/>
                    </a:cubicBezTo>
                    <a:cubicBezTo>
                      <a:pt x="210" y="61"/>
                      <a:pt x="210" y="61"/>
                      <a:pt x="210" y="61"/>
                    </a:cubicBezTo>
                    <a:cubicBezTo>
                      <a:pt x="205" y="61"/>
                      <a:pt x="201" y="57"/>
                      <a:pt x="201" y="52"/>
                    </a:cubicBezTo>
                    <a:cubicBezTo>
                      <a:pt x="201" y="47"/>
                      <a:pt x="205" y="43"/>
                      <a:pt x="210" y="43"/>
                    </a:cubicBezTo>
                    <a:close/>
                    <a:moveTo>
                      <a:pt x="301" y="977"/>
                    </a:moveTo>
                    <a:cubicBezTo>
                      <a:pt x="284" y="977"/>
                      <a:pt x="270" y="964"/>
                      <a:pt x="270" y="947"/>
                    </a:cubicBezTo>
                    <a:cubicBezTo>
                      <a:pt x="270" y="930"/>
                      <a:pt x="284" y="916"/>
                      <a:pt x="301" y="916"/>
                    </a:cubicBezTo>
                    <a:cubicBezTo>
                      <a:pt x="318" y="916"/>
                      <a:pt x="331" y="930"/>
                      <a:pt x="331" y="947"/>
                    </a:cubicBezTo>
                    <a:cubicBezTo>
                      <a:pt x="331" y="964"/>
                      <a:pt x="318" y="977"/>
                      <a:pt x="301" y="977"/>
                    </a:cubicBezTo>
                    <a:close/>
                    <a:moveTo>
                      <a:pt x="549" y="892"/>
                    </a:moveTo>
                    <a:cubicBezTo>
                      <a:pt x="549" y="893"/>
                      <a:pt x="548" y="894"/>
                      <a:pt x="547" y="894"/>
                    </a:cubicBezTo>
                    <a:cubicBezTo>
                      <a:pt x="54" y="894"/>
                      <a:pt x="54" y="894"/>
                      <a:pt x="54" y="894"/>
                    </a:cubicBezTo>
                    <a:cubicBezTo>
                      <a:pt x="54" y="894"/>
                      <a:pt x="53" y="893"/>
                      <a:pt x="53" y="892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1"/>
                      <a:pt x="54" y="100"/>
                      <a:pt x="54" y="100"/>
                    </a:cubicBezTo>
                    <a:cubicBezTo>
                      <a:pt x="547" y="100"/>
                      <a:pt x="547" y="100"/>
                      <a:pt x="547" y="100"/>
                    </a:cubicBezTo>
                    <a:cubicBezTo>
                      <a:pt x="548" y="100"/>
                      <a:pt x="549" y="101"/>
                      <a:pt x="549" y="102"/>
                    </a:cubicBezTo>
                    <a:lnTo>
                      <a:pt x="549" y="892"/>
                    </a:lnTo>
                    <a:close/>
                  </a:path>
                </a:pathLst>
              </a:custGeom>
              <a:solidFill>
                <a:srgbClr val="666665"/>
              </a:solidFill>
              <a:ln w="0">
                <a:solidFill>
                  <a:srgbClr val="66666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0" name="Freeform 28"/>
              <p:cNvSpPr>
                <a:spLocks/>
              </p:cNvSpPr>
              <p:nvPr/>
            </p:nvSpPr>
            <p:spPr bwMode="auto">
              <a:xfrm>
                <a:off x="4098737" y="3449638"/>
                <a:ext cx="863600" cy="1382713"/>
              </a:xfrm>
              <a:custGeom>
                <a:avLst/>
                <a:gdLst>
                  <a:gd name="T0" fmla="*/ 494 w 496"/>
                  <a:gd name="T1" fmla="*/ 0 h 794"/>
                  <a:gd name="T2" fmla="*/ 1 w 496"/>
                  <a:gd name="T3" fmla="*/ 0 h 794"/>
                  <a:gd name="T4" fmla="*/ 0 w 496"/>
                  <a:gd name="T5" fmla="*/ 2 h 794"/>
                  <a:gd name="T6" fmla="*/ 0 w 496"/>
                  <a:gd name="T7" fmla="*/ 792 h 794"/>
                  <a:gd name="T8" fmla="*/ 1 w 496"/>
                  <a:gd name="T9" fmla="*/ 794 h 794"/>
                  <a:gd name="T10" fmla="*/ 494 w 496"/>
                  <a:gd name="T11" fmla="*/ 794 h 794"/>
                  <a:gd name="T12" fmla="*/ 496 w 496"/>
                  <a:gd name="T13" fmla="*/ 792 h 794"/>
                  <a:gd name="T14" fmla="*/ 496 w 496"/>
                  <a:gd name="T15" fmla="*/ 2 h 794"/>
                  <a:gd name="T16" fmla="*/ 494 w 496"/>
                  <a:gd name="T17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6" h="794">
                    <a:moveTo>
                      <a:pt x="49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92"/>
                      <a:pt x="0" y="792"/>
                      <a:pt x="0" y="792"/>
                    </a:cubicBezTo>
                    <a:cubicBezTo>
                      <a:pt x="0" y="793"/>
                      <a:pt x="1" y="794"/>
                      <a:pt x="1" y="794"/>
                    </a:cubicBezTo>
                    <a:cubicBezTo>
                      <a:pt x="494" y="794"/>
                      <a:pt x="494" y="794"/>
                      <a:pt x="494" y="794"/>
                    </a:cubicBezTo>
                    <a:cubicBezTo>
                      <a:pt x="495" y="794"/>
                      <a:pt x="496" y="793"/>
                      <a:pt x="496" y="792"/>
                    </a:cubicBezTo>
                    <a:cubicBezTo>
                      <a:pt x="496" y="2"/>
                      <a:pt x="496" y="2"/>
                      <a:pt x="496" y="2"/>
                    </a:cubicBezTo>
                    <a:cubicBezTo>
                      <a:pt x="496" y="1"/>
                      <a:pt x="495" y="0"/>
                      <a:pt x="49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pPr defTabSz="1625620"/>
                <a:endParaRPr lang="en-US" sz="3200" dirty="0">
                  <a:solidFill>
                    <a:srgbClr val="44494E"/>
                  </a:solidFill>
                </a:endParaRPr>
              </a:p>
            </p:txBody>
          </p:sp>
        </p:grpSp>
        <p:cxnSp>
          <p:nvCxnSpPr>
            <p:cNvPr id="4" name="Straight Arrow Connector 3"/>
            <p:cNvCxnSpPr/>
            <p:nvPr/>
          </p:nvCxnSpPr>
          <p:spPr>
            <a:xfrm>
              <a:off x="7562850" y="5340714"/>
              <a:ext cx="762000" cy="0"/>
            </a:xfrm>
            <a:prstGeom prst="straightConnector1">
              <a:avLst/>
            </a:prstGeom>
            <a:ln w="28575">
              <a:solidFill>
                <a:srgbClr val="EE990F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10191750" y="5340714"/>
              <a:ext cx="762000" cy="0"/>
            </a:xfrm>
            <a:prstGeom prst="straightConnector1">
              <a:avLst/>
            </a:prstGeom>
            <a:ln w="28575">
              <a:solidFill>
                <a:srgbClr val="EE990F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/>
          <p:cNvGrpSpPr/>
          <p:nvPr/>
        </p:nvGrpSpPr>
        <p:grpSpPr>
          <a:xfrm>
            <a:off x="1630639" y="1491632"/>
            <a:ext cx="12872336" cy="959527"/>
            <a:chOff x="1599374" y="1491632"/>
            <a:chExt cx="12872336" cy="959527"/>
          </a:xfrm>
        </p:grpSpPr>
        <p:grpSp>
          <p:nvGrpSpPr>
            <p:cNvPr id="240" name="Group 239"/>
            <p:cNvGrpSpPr/>
            <p:nvPr/>
          </p:nvGrpSpPr>
          <p:grpSpPr>
            <a:xfrm>
              <a:off x="2965510" y="1491632"/>
              <a:ext cx="11506200" cy="959527"/>
              <a:chOff x="3581400" y="1257601"/>
              <a:chExt cx="11506200" cy="959527"/>
            </a:xfrm>
          </p:grpSpPr>
          <p:sp>
            <p:nvSpPr>
              <p:cNvPr id="213" name="Rectangle 848"/>
              <p:cNvSpPr>
                <a:spLocks noChangeArrowheads="1"/>
              </p:cNvSpPr>
              <p:nvPr/>
            </p:nvSpPr>
            <p:spPr bwMode="auto">
              <a:xfrm>
                <a:off x="3581400" y="1257601"/>
                <a:ext cx="11506200" cy="959527"/>
              </a:xfrm>
              <a:prstGeom prst="roundRect">
                <a:avLst>
                  <a:gd name="adj" fmla="val 8292"/>
                </a:avLst>
              </a:prstGeom>
              <a:solidFill>
                <a:srgbClr val="EA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8" tIns="45704" rIns="91408" bIns="4570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314"/>
                <a:endParaRPr lang="en-US" sz="2000" kern="0" dirty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4116068" y="1376758"/>
                <a:ext cx="1097153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 responsive web design is a fluid design that responds to the browser and can resize according to the screen size with no empty spaces on the sides. </a:t>
                </a:r>
              </a:p>
            </p:txBody>
          </p:sp>
        </p:grpSp>
        <p:sp>
          <p:nvSpPr>
            <p:cNvPr id="219" name="Rectangle 218"/>
            <p:cNvSpPr/>
            <p:nvPr/>
          </p:nvSpPr>
          <p:spPr>
            <a:xfrm>
              <a:off x="1599374" y="1755951"/>
              <a:ext cx="1768433" cy="43088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txBody>
            <a:bodyPr wrap="none" anchor="ctr">
              <a:spAutoFit/>
            </a:bodyPr>
            <a:lstStyle/>
            <a:p>
              <a:pPr algn="ctr" defTabSz="1218314"/>
              <a:r>
                <a:rPr lang="en-US" sz="2200" b="1" kern="0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Responsive</a:t>
              </a: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1623028" y="2909903"/>
            <a:ext cx="12887559" cy="959527"/>
            <a:chOff x="1599374" y="2645584"/>
            <a:chExt cx="12887559" cy="959527"/>
          </a:xfrm>
        </p:grpSpPr>
        <p:grpSp>
          <p:nvGrpSpPr>
            <p:cNvPr id="241" name="Group 240"/>
            <p:cNvGrpSpPr/>
            <p:nvPr/>
          </p:nvGrpSpPr>
          <p:grpSpPr>
            <a:xfrm>
              <a:off x="2965510" y="2645584"/>
              <a:ext cx="11521423" cy="959527"/>
              <a:chOff x="3581400" y="1257601"/>
              <a:chExt cx="11521423" cy="959527"/>
            </a:xfrm>
          </p:grpSpPr>
          <p:sp>
            <p:nvSpPr>
              <p:cNvPr id="242" name="Rectangle 848"/>
              <p:cNvSpPr>
                <a:spLocks noChangeArrowheads="1"/>
              </p:cNvSpPr>
              <p:nvPr/>
            </p:nvSpPr>
            <p:spPr bwMode="auto">
              <a:xfrm>
                <a:off x="3581400" y="1257601"/>
                <a:ext cx="11506200" cy="959527"/>
              </a:xfrm>
              <a:prstGeom prst="roundRect">
                <a:avLst>
                  <a:gd name="adj" fmla="val 8292"/>
                </a:avLst>
              </a:prstGeom>
              <a:solidFill>
                <a:srgbClr val="EA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8" tIns="45704" rIns="91408" bIns="4570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18314"/>
                <a:endParaRPr lang="en-US" sz="2000" kern="0" dirty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4131291" y="1517148"/>
                <a:ext cx="1097153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 adaptive design adapts to the screen size only at specific points.</a:t>
                </a:r>
              </a:p>
            </p:txBody>
          </p:sp>
        </p:grpSp>
        <p:sp>
          <p:nvSpPr>
            <p:cNvPr id="244" name="Rectangle 243"/>
            <p:cNvSpPr/>
            <p:nvPr/>
          </p:nvSpPr>
          <p:spPr>
            <a:xfrm>
              <a:off x="1599374" y="2909903"/>
              <a:ext cx="1604125" cy="430887"/>
            </a:xfrm>
            <a:prstGeom prst="rect">
              <a:avLst/>
            </a:prstGeom>
            <a:solidFill>
              <a:srgbClr val="9BBB5C"/>
            </a:solidFill>
            <a:ln w="28575"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algn="ctr" defTabSz="1218314"/>
              <a:r>
                <a:rPr lang="en-US" sz="2200" b="1" kern="0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Adaptive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Responsive vs. Adaptive</a:t>
            </a:r>
          </a:p>
        </p:txBody>
      </p:sp>
      <p:pic>
        <p:nvPicPr>
          <p:cNvPr id="31" name="Picture 30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0" y="885621"/>
            <a:ext cx="5157190" cy="2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89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2210</TotalTime>
  <Words>3286</Words>
  <Application>Microsoft Macintosh PowerPoint</Application>
  <PresentationFormat>Custom</PresentationFormat>
  <Paragraphs>577</Paragraphs>
  <Slides>71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Calibri Light</vt:lpstr>
      <vt:lpstr>Courier New</vt:lpstr>
      <vt:lpstr>Open Sans</vt:lpstr>
      <vt:lpstr>Open Sans Extrabold</vt:lpstr>
      <vt:lpstr>Open Sans Semibold</vt:lpstr>
      <vt:lpstr>Custom Design</vt:lpstr>
      <vt:lpstr>Image</vt:lpstr>
      <vt:lpstr>PowerPoint Presentation</vt:lpstr>
      <vt:lpstr>PowerPoint Presentation</vt:lpstr>
      <vt:lpstr>Introduction to RWD</vt:lpstr>
      <vt:lpstr>Introduction to RWD</vt:lpstr>
      <vt:lpstr>Introduction to RWD</vt:lpstr>
      <vt:lpstr>Introduction to RWD</vt:lpstr>
      <vt:lpstr>PowerPoint Presentation</vt:lpstr>
      <vt:lpstr>What Is Responsive Web Design?</vt:lpstr>
      <vt:lpstr>Responsive vs. Adaptive</vt:lpstr>
      <vt:lpstr>Relative vs. Static Units</vt:lpstr>
      <vt:lpstr>Flow vs. Static</vt:lpstr>
      <vt:lpstr>With Breakpoints vs. Without Breakpoints</vt:lpstr>
      <vt:lpstr>Vectors vs. Images</vt:lpstr>
      <vt:lpstr>Mobile First</vt:lpstr>
      <vt:lpstr>Why Mobile First?</vt:lpstr>
      <vt:lpstr>PowerPoint Presentation</vt:lpstr>
      <vt:lpstr>Bootstrap</vt:lpstr>
      <vt:lpstr>Main Features of Bootstrap</vt:lpstr>
      <vt:lpstr>What’s New in Bootstrap 3</vt:lpstr>
      <vt:lpstr>Advantages of Bootstrap 3</vt:lpstr>
      <vt:lpstr>Disadvantages of Bootstrap 3</vt:lpstr>
      <vt:lpstr>Competitors</vt:lpstr>
      <vt:lpstr>PowerPoint Presentation</vt:lpstr>
      <vt:lpstr>Responsive with Bootstrap 3</vt:lpstr>
      <vt:lpstr>Use of @media Rule</vt:lpstr>
      <vt:lpstr>Introduction to Grid Systems</vt:lpstr>
      <vt:lpstr>Grid System</vt:lpstr>
      <vt:lpstr>Bootstrap Grid Classes</vt:lpstr>
      <vt:lpstr>Bootstrap Grid Classes</vt:lpstr>
      <vt:lpstr>Responsive Utilities</vt:lpstr>
      <vt:lpstr>Bootstrap Components</vt:lpstr>
      <vt:lpstr>Step 1:Creating First Page with Bootstrap</vt:lpstr>
      <vt:lpstr>Step 2:Creating First Page with Bootstrap</vt:lpstr>
      <vt:lpstr>Step 3:Creating First Page with Bootstrap</vt:lpstr>
      <vt:lpstr>Step 4:Creating First Page with Bootstrap</vt:lpstr>
      <vt:lpstr>Bootstrap Grids</vt:lpstr>
      <vt:lpstr>Bootstrap Grids</vt:lpstr>
      <vt:lpstr>Bootstrap Grids</vt:lpstr>
      <vt:lpstr>Bootstrap Tables</vt:lpstr>
      <vt:lpstr>Bootstrap Tables</vt:lpstr>
      <vt:lpstr>Bootstrap Tables—Example</vt:lpstr>
      <vt:lpstr>Bootstrap Tables—Example</vt:lpstr>
      <vt:lpstr>PowerPoint Presentation</vt:lpstr>
      <vt:lpstr>Bootstrap Images—Example</vt:lpstr>
      <vt:lpstr>Bootstrap Images</vt:lpstr>
      <vt:lpstr>Bootstrap Alerts</vt:lpstr>
      <vt:lpstr>Bootstrap Alerts—Example</vt:lpstr>
      <vt:lpstr>Bootstrap Alerts</vt:lpstr>
      <vt:lpstr>Bootstrap Buttons</vt:lpstr>
      <vt:lpstr>Bootstrap Buttons—Example</vt:lpstr>
      <vt:lpstr>Bootstrap Glyphicons</vt:lpstr>
      <vt:lpstr>Bootstrap Glyphicons—Example</vt:lpstr>
      <vt:lpstr>Bootstrap Glyphicons</vt:lpstr>
      <vt:lpstr>Bootstrap Labels</vt:lpstr>
      <vt:lpstr>Bootstrap Labels—Example</vt:lpstr>
      <vt:lpstr>Bootstrap Panels</vt:lpstr>
      <vt:lpstr>Bootstrap Panels—Example</vt:lpstr>
      <vt:lpstr>Bootstrap Themes and Templates</vt:lpstr>
      <vt:lpstr>Bootstrap Themes and Templates</vt:lpstr>
      <vt:lpstr>Bootstrap Themes and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Shanthi L.M DSA</dc:creator>
  <cp:lastModifiedBy>amarjeet singh</cp:lastModifiedBy>
  <cp:revision>192</cp:revision>
  <dcterms:created xsi:type="dcterms:W3CDTF">2016-12-06T06:58:02Z</dcterms:created>
  <dcterms:modified xsi:type="dcterms:W3CDTF">2024-02-27T11:53:53Z</dcterms:modified>
</cp:coreProperties>
</file>